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82" r:id="rId6"/>
    <p:sldId id="283" r:id="rId7"/>
    <p:sldId id="262" r:id="rId8"/>
    <p:sldId id="284" r:id="rId9"/>
    <p:sldId id="264" r:id="rId10"/>
    <p:sldId id="265" r:id="rId11"/>
    <p:sldId id="285" r:id="rId12"/>
    <p:sldId id="268" r:id="rId13"/>
    <p:sldId id="267" r:id="rId14"/>
    <p:sldId id="286" r:id="rId15"/>
    <p:sldId id="270" r:id="rId16"/>
    <p:sldId id="271" r:id="rId17"/>
    <p:sldId id="281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66" d="100"/>
          <a:sy n="66" d="100"/>
        </p:scale>
        <p:origin x="16" y="-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59EDE-A1EB-3065-A084-57CF32B9E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D51777-8559-9F86-6B2E-671C0CFB3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9B7C29-EA96-5863-0A43-15EA95FA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7E7A64-7523-0902-0DF7-E24E0DE27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9893F2-AF9C-1A25-CF89-0C8B295F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532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20930-79B1-F552-61ED-CE4141FF6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3D4FE2-5BF0-AF62-703B-E6EE73176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99F119-0351-64C2-58E1-CAABBCD84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9A8B30-6C2D-B5BA-0363-A098B479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F7BEAB-8B9B-407D-C4CC-802F536F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09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7248B7-968E-50F5-2F6C-02DA7EAF9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ACDCE2-90E6-20AC-4476-B51F2C91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7B8922-FB96-15F6-B552-94250DC4F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D7C597-A4B9-53B7-C9CD-FA9E40AB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A1CB2D-18C3-60AA-29E4-BE7C3ABE9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989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391E8-952E-B334-84B1-F8070EE51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47756B-B371-0F14-8CFB-E10C1A7C4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E52818-A012-45A6-DA27-C839E5D97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A478A1-0D11-8640-6C5B-445AF6C4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6D70EB-62CA-7D44-A384-E1AA9225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49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358E9D-24AE-4BE6-47CE-87C8D5AE4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29E976-E980-AD24-57B3-D13DAE49C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6BCABF-DBFB-F5AF-020F-1B26A4C3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F90706-8E53-37CE-ED04-6E00EAA2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07C878-441E-F8B7-2D5F-9B2CA2DA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233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38D00-3F93-28E3-9153-09838AD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0C7192-B939-85BD-8824-1562E8BEB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3B3ACC-21A3-FC6E-C7FA-57CED53A6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9A5C8A-7438-7FEC-2F16-14194221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D80964-76E6-4B02-FB6C-EA1FC6EF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E4D526-10C8-7D84-F747-D39ED4BE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637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10358-F9B5-6A9C-ADF6-63D7A301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39CB0-2033-DB2C-B427-E302B25D5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78A807-C6E5-A8FF-8225-17F27321E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C41C50-4E40-8ED2-F7C6-42F04F2D9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A7740C-3084-0917-FEDC-44E4230EA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BB07E06-116C-2BA6-EB22-2DDD7559D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96D9B34-7F36-DF9B-11C8-51CE1560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B93FE7-4525-B5BE-116F-1F69BEF9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24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D2266-8E0E-DC50-6666-6F97D632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5D7B65E-EE79-D652-3F81-C6F674EFC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726FD5E-DE6E-BD8A-946E-DE8EDEC6D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FF339BA-0FFE-2145-B45D-6912847F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84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8ED25E-832D-0ABD-1F20-3416C871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0C833CD-0319-E3D6-DF7D-CCB2B0A0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C1169B-746C-12C6-6BC5-BCD246713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66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B09442-C396-85DC-03E3-A29E16044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1D6237-59A2-6E9E-0F25-61B38E4EA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836C15-239C-34D2-0E7D-FFBCE05E8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BABA5D-D5AA-0BE9-8C28-AC51EEA9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1D3679-FDCC-BA62-CB9D-BA419F79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6D39EC-28CC-9DF8-DD0B-CD19C0D9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716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50A53-671C-E3C8-1AD7-0FC67ACD1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B03BF9A-23C0-DE00-3C63-35288404D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DBC279-28BE-C3F3-1264-78CEDA206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3FABD0-FC07-B3AC-B429-8B0931BE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6F3E54-8987-994A-E72B-778A64ACC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6BBD45-33E9-74BD-76A5-50BD3924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936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B278A1E-FB45-9883-10AC-16BB037BB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E6A623-CB82-73BB-DE19-F116110C1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7616EB-225F-B52D-8DEA-834714BE9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9838A9-AEBA-46D4-BC0F-8BC5A13F1D2B}" type="datetimeFigureOut">
              <a:rPr lang="es-ES" smtClean="0"/>
              <a:t>12/07/2024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0AE4BF-C57B-02C0-BDFA-0B7558412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55E372-E8C4-C8B0-65F7-DC4C7E9F6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F1EE44-E6BB-4C0F-BA8F-8B97643D1D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08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3.png"/><Relationship Id="rId7" Type="http://schemas.openxmlformats.org/officeDocument/2006/relationships/image" Target="../media/image10.jp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22.jpeg"/><Relationship Id="rId4" Type="http://schemas.openxmlformats.org/officeDocument/2006/relationships/image" Target="../media/image14.png"/><Relationship Id="rId9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video" Target="NULL" TargetMode="External"/><Relationship Id="rId7" Type="http://schemas.openxmlformats.org/officeDocument/2006/relationships/video" Target="../media/media3.mp4"/><Relationship Id="rId12" Type="http://schemas.openxmlformats.org/officeDocument/2006/relationships/image" Target="../media/image3.png"/><Relationship Id="rId17" Type="http://schemas.openxmlformats.org/officeDocument/2006/relationships/image" Target="../media/image6.png"/><Relationship Id="rId2" Type="http://schemas.openxmlformats.org/officeDocument/2006/relationships/video" Target="../media/media1.mp4"/><Relationship Id="rId16" Type="http://schemas.openxmlformats.org/officeDocument/2006/relationships/image" Target="../media/image20.jpg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2.png"/><Relationship Id="rId5" Type="http://schemas.openxmlformats.org/officeDocument/2006/relationships/video" Target="../media/media2.mp4"/><Relationship Id="rId15" Type="http://schemas.openxmlformats.org/officeDocument/2006/relationships/slide" Target="slide13.xml"/><Relationship Id="rId10" Type="http://schemas.openxmlformats.org/officeDocument/2006/relationships/slideLayout" Target="../slideLayouts/slideLayout7.xml"/><Relationship Id="rId4" Type="http://schemas.microsoft.com/office/2007/relationships/media" Target="../media/media2.mp4"/><Relationship Id="rId9" Type="http://schemas.openxmlformats.org/officeDocument/2006/relationships/video" Target="../media/media4.mp4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3.png"/><Relationship Id="rId7" Type="http://schemas.openxmlformats.org/officeDocument/2006/relationships/image" Target="../media/image10.jp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23.jpeg"/><Relationship Id="rId4" Type="http://schemas.openxmlformats.org/officeDocument/2006/relationships/image" Target="../media/image14.png"/><Relationship Id="rId9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3.png"/><Relationship Id="rId7" Type="http://schemas.openxmlformats.org/officeDocument/2006/relationships/image" Target="../media/image10.jp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video" Target="NULL" TargetMode="External"/><Relationship Id="rId7" Type="http://schemas.openxmlformats.org/officeDocument/2006/relationships/video" Target="../media/media3.mp4"/><Relationship Id="rId12" Type="http://schemas.openxmlformats.org/officeDocument/2006/relationships/image" Target="../media/image3.png"/><Relationship Id="rId17" Type="http://schemas.openxmlformats.org/officeDocument/2006/relationships/image" Target="../media/image6.png"/><Relationship Id="rId2" Type="http://schemas.openxmlformats.org/officeDocument/2006/relationships/video" Target="../media/media1.mp4"/><Relationship Id="rId16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2.png"/><Relationship Id="rId5" Type="http://schemas.openxmlformats.org/officeDocument/2006/relationships/video" Target="../media/media2.mp4"/><Relationship Id="rId15" Type="http://schemas.openxmlformats.org/officeDocument/2006/relationships/slide" Target="slide16.xml"/><Relationship Id="rId10" Type="http://schemas.openxmlformats.org/officeDocument/2006/relationships/slideLayout" Target="../slideLayouts/slideLayout7.xml"/><Relationship Id="rId4" Type="http://schemas.microsoft.com/office/2007/relationships/media" Target="../media/media2.mp4"/><Relationship Id="rId9" Type="http://schemas.openxmlformats.org/officeDocument/2006/relationships/video" Target="../media/media4.mp4"/><Relationship Id="rId1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4.png"/><Relationship Id="rId7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25.jpg"/><Relationship Id="rId4" Type="http://schemas.openxmlformats.org/officeDocument/2006/relationships/image" Target="../media/image8.jp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4.png"/><Relationship Id="rId7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9.jpg"/><Relationship Id="rId4" Type="http://schemas.openxmlformats.org/officeDocument/2006/relationships/image" Target="../media/image8.jp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video" Target="NULL" TargetMode="External"/><Relationship Id="rId7" Type="http://schemas.openxmlformats.org/officeDocument/2006/relationships/video" Target="../media/media3.mp4"/><Relationship Id="rId12" Type="http://schemas.openxmlformats.org/officeDocument/2006/relationships/image" Target="../media/image3.png"/><Relationship Id="rId17" Type="http://schemas.openxmlformats.org/officeDocument/2006/relationships/image" Target="../media/image6.png"/><Relationship Id="rId2" Type="http://schemas.openxmlformats.org/officeDocument/2006/relationships/video" Target="../media/media1.mp4"/><Relationship Id="rId16" Type="http://schemas.openxmlformats.org/officeDocument/2006/relationships/image" Target="../media/image5.jpg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2.png"/><Relationship Id="rId5" Type="http://schemas.openxmlformats.org/officeDocument/2006/relationships/video" Target="../media/media2.mp4"/><Relationship Id="rId15" Type="http://schemas.openxmlformats.org/officeDocument/2006/relationships/slide" Target="slide4.xml"/><Relationship Id="rId10" Type="http://schemas.openxmlformats.org/officeDocument/2006/relationships/slideLayout" Target="../slideLayouts/slideLayout7.xml"/><Relationship Id="rId4" Type="http://schemas.microsoft.com/office/2007/relationships/media" Target="../media/media2.mp4"/><Relationship Id="rId9" Type="http://schemas.openxmlformats.org/officeDocument/2006/relationships/video" Target="../media/media4.mp4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3.png"/><Relationship Id="rId7" Type="http://schemas.openxmlformats.org/officeDocument/2006/relationships/image" Target="../media/image10.jp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image" Target="../media/image3.png"/><Relationship Id="rId18" Type="http://schemas.openxmlformats.org/officeDocument/2006/relationships/image" Target="../media/image7.png"/><Relationship Id="rId3" Type="http://schemas.openxmlformats.org/officeDocument/2006/relationships/video" Target="NULL" TargetMode="External"/><Relationship Id="rId7" Type="http://schemas.openxmlformats.org/officeDocument/2006/relationships/video" Target="../media/media3.mp4"/><Relationship Id="rId12" Type="http://schemas.openxmlformats.org/officeDocument/2006/relationships/image" Target="../media/image2.png"/><Relationship Id="rId17" Type="http://schemas.openxmlformats.org/officeDocument/2006/relationships/image" Target="../media/image6.png"/><Relationship Id="rId2" Type="http://schemas.openxmlformats.org/officeDocument/2006/relationships/video" Target="../media/media1.mp4"/><Relationship Id="rId16" Type="http://schemas.openxmlformats.org/officeDocument/2006/relationships/slide" Target="slide7.xml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17.jpg"/><Relationship Id="rId5" Type="http://schemas.openxmlformats.org/officeDocument/2006/relationships/video" Target="../media/media2.mp4"/><Relationship Id="rId15" Type="http://schemas.openxmlformats.org/officeDocument/2006/relationships/slide" Target="slide6.xml"/><Relationship Id="rId10" Type="http://schemas.openxmlformats.org/officeDocument/2006/relationships/slideLayout" Target="../slideLayouts/slideLayout7.xml"/><Relationship Id="rId4" Type="http://schemas.microsoft.com/office/2007/relationships/media" Target="../media/media2.mp4"/><Relationship Id="rId9" Type="http://schemas.openxmlformats.org/officeDocument/2006/relationships/video" Target="../media/media4.mp4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3.png"/><Relationship Id="rId7" Type="http://schemas.openxmlformats.org/officeDocument/2006/relationships/image" Target="../media/image10.jp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3.png"/><Relationship Id="rId7" Type="http://schemas.openxmlformats.org/officeDocument/2006/relationships/image" Target="../media/image10.jp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9.jpg"/><Relationship Id="rId4" Type="http://schemas.openxmlformats.org/officeDocument/2006/relationships/image" Target="../media/image14.pn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video" Target="NULL" TargetMode="External"/><Relationship Id="rId7" Type="http://schemas.openxmlformats.org/officeDocument/2006/relationships/video" Target="../media/media3.mp4"/><Relationship Id="rId12" Type="http://schemas.openxmlformats.org/officeDocument/2006/relationships/image" Target="../media/image3.png"/><Relationship Id="rId17" Type="http://schemas.openxmlformats.org/officeDocument/2006/relationships/image" Target="../media/image6.png"/><Relationship Id="rId2" Type="http://schemas.openxmlformats.org/officeDocument/2006/relationships/video" Target="../media/media1.mp4"/><Relationship Id="rId16" Type="http://schemas.openxmlformats.org/officeDocument/2006/relationships/image" Target="../media/image20.jpg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2.png"/><Relationship Id="rId5" Type="http://schemas.openxmlformats.org/officeDocument/2006/relationships/video" Target="../media/media2.mp4"/><Relationship Id="rId15" Type="http://schemas.openxmlformats.org/officeDocument/2006/relationships/slide" Target="slide10.xml"/><Relationship Id="rId10" Type="http://schemas.openxmlformats.org/officeDocument/2006/relationships/slideLayout" Target="../slideLayouts/slideLayout7.xml"/><Relationship Id="rId4" Type="http://schemas.microsoft.com/office/2007/relationships/media" Target="../media/media2.mp4"/><Relationship Id="rId9" Type="http://schemas.openxmlformats.org/officeDocument/2006/relationships/video" Target="../media/media4.mp4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3.png"/><Relationship Id="rId7" Type="http://schemas.openxmlformats.org/officeDocument/2006/relationships/image" Target="../media/image10.jp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F9A9C5-8204-7F33-CC48-7FC2E15B3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9414"/>
            <a:ext cx="9144000" cy="1006475"/>
          </a:xfrm>
        </p:spPr>
        <p:txBody>
          <a:bodyPr>
            <a:normAutofit fontScale="90000"/>
          </a:bodyPr>
          <a:lstStyle/>
          <a:p>
            <a:r>
              <a:rPr lang="es-ES" dirty="0"/>
              <a:t>Los Novatos que se convirtieron en Leyendas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B51CF2-E14B-E0C3-3ACF-C50FA2DA2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57965"/>
            <a:ext cx="9144000" cy="1080799"/>
          </a:xfrm>
        </p:spPr>
        <p:txBody>
          <a:bodyPr>
            <a:noAutofit/>
          </a:bodyPr>
          <a:lstStyle/>
          <a:p>
            <a:r>
              <a:rPr lang="es-ES" sz="1800" dirty="0"/>
              <a:t>4 Niños que tenían una pasión increíble por el Futsal y un prodigio que empezó como cualquier novato, con mucho sacrificio y esfuerzo…</a:t>
            </a:r>
          </a:p>
          <a:p>
            <a:r>
              <a:rPr lang="es-ES" sz="1800" dirty="0"/>
              <a:t>De un Sueño a una realidad.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2B60F5-D35C-981E-501D-A1FDCCE5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1</a:t>
            </a:fld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46E2D93-A158-3060-3297-7F6AD3A42708}"/>
              </a:ext>
            </a:extLst>
          </p:cNvPr>
          <p:cNvSpPr/>
          <p:nvPr/>
        </p:nvSpPr>
        <p:spPr>
          <a:xfrm>
            <a:off x="120074" y="4784437"/>
            <a:ext cx="1136072" cy="369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dk1"/>
                </a:solidFill>
              </a:rPr>
              <a:t>Ven a un niño llorando y …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64BBA15-06CD-EDF2-2423-21F80CDD202C}"/>
              </a:ext>
            </a:extLst>
          </p:cNvPr>
          <p:cNvSpPr/>
          <p:nvPr/>
        </p:nvSpPr>
        <p:spPr>
          <a:xfrm>
            <a:off x="1472045" y="3951316"/>
            <a:ext cx="1122152" cy="6964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/>
              <a:t>Deciden Acercarse y el niño se une al equipo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A1CF936-0551-4DB5-7AB7-F04CC12B8E32}"/>
              </a:ext>
            </a:extLst>
          </p:cNvPr>
          <p:cNvSpPr/>
          <p:nvPr/>
        </p:nvSpPr>
        <p:spPr>
          <a:xfrm>
            <a:off x="1472045" y="5153889"/>
            <a:ext cx="1122151" cy="693427"/>
          </a:xfrm>
          <a:prstGeom prst="roundRect">
            <a:avLst/>
          </a:prstGeom>
          <a:solidFill>
            <a:srgbClr val="FF89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ysClr val="windowText" lastClr="000000"/>
                </a:solidFill>
              </a:rPr>
              <a:t>No se acercan y siguen jugando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687AF7D-1EBF-8837-DACF-C4505D4C5CFD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1256146" y="4299566"/>
            <a:ext cx="215899" cy="6695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61B3111-3A69-138D-E8C7-CBDDA983DCA6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1256146" y="4969164"/>
            <a:ext cx="215899" cy="5314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89743B65-9AD3-0E43-787B-F54E1B6BFCDF}"/>
              </a:ext>
            </a:extLst>
          </p:cNvPr>
          <p:cNvCxnSpPr>
            <a:cxnSpLocks/>
            <a:stCxn id="6" idx="3"/>
            <a:endCxn id="79" idx="1"/>
          </p:cNvCxnSpPr>
          <p:nvPr/>
        </p:nvCxnSpPr>
        <p:spPr>
          <a:xfrm>
            <a:off x="2594197" y="4299566"/>
            <a:ext cx="426498" cy="7042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81746F4F-1862-8584-934D-0F0C03C62A1D}"/>
              </a:ext>
            </a:extLst>
          </p:cNvPr>
          <p:cNvSpPr/>
          <p:nvPr/>
        </p:nvSpPr>
        <p:spPr>
          <a:xfrm>
            <a:off x="3020695" y="4655570"/>
            <a:ext cx="1020065" cy="696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dk1"/>
                </a:solidFill>
              </a:rPr>
              <a:t>Cuando Jugamos la Liga de Novatos</a:t>
            </a:r>
          </a:p>
        </p:txBody>
      </p: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FDC8371E-BBF3-BA35-0997-50572A3A792E}"/>
              </a:ext>
            </a:extLst>
          </p:cNvPr>
          <p:cNvCxnSpPr>
            <a:cxnSpLocks/>
            <a:stCxn id="7" idx="3"/>
            <a:endCxn id="79" idx="1"/>
          </p:cNvCxnSpPr>
          <p:nvPr/>
        </p:nvCxnSpPr>
        <p:spPr>
          <a:xfrm flipV="1">
            <a:off x="2594196" y="5003820"/>
            <a:ext cx="426499" cy="4967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7B504B24-BCD0-5F83-CA15-6F8CCD2F3EE5}"/>
              </a:ext>
            </a:extLst>
          </p:cNvPr>
          <p:cNvCxnSpPr>
            <a:cxnSpLocks/>
            <a:stCxn id="79" idx="3"/>
            <a:endCxn id="87" idx="1"/>
          </p:cNvCxnSpPr>
          <p:nvPr/>
        </p:nvCxnSpPr>
        <p:spPr>
          <a:xfrm flipV="1">
            <a:off x="4040760" y="4316013"/>
            <a:ext cx="403858" cy="6878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A4CF2F15-78A7-8E9D-8A12-D0CBB3B3E7E1}"/>
              </a:ext>
            </a:extLst>
          </p:cNvPr>
          <p:cNvSpPr/>
          <p:nvPr/>
        </p:nvSpPr>
        <p:spPr>
          <a:xfrm>
            <a:off x="4444618" y="3967763"/>
            <a:ext cx="985467" cy="6964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dk1"/>
                </a:solidFill>
              </a:rPr>
              <a:t>Ganamos el Partido</a:t>
            </a:r>
          </a:p>
        </p:txBody>
      </p:sp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998583FA-A48D-D467-67E5-AAB99675A9B6}"/>
              </a:ext>
            </a:extLst>
          </p:cNvPr>
          <p:cNvSpPr/>
          <p:nvPr/>
        </p:nvSpPr>
        <p:spPr>
          <a:xfrm>
            <a:off x="4432800" y="5116683"/>
            <a:ext cx="985467" cy="693427"/>
          </a:xfrm>
          <a:prstGeom prst="roundRect">
            <a:avLst/>
          </a:prstGeom>
          <a:solidFill>
            <a:srgbClr val="FF89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ysClr val="windowText" lastClr="000000"/>
                </a:solidFill>
              </a:rPr>
              <a:t>Perdemos el Partido</a:t>
            </a:r>
          </a:p>
        </p:txBody>
      </p:sp>
      <p:sp>
        <p:nvSpPr>
          <p:cNvPr id="105" name="Rectángulo: esquinas redondeadas 104">
            <a:extLst>
              <a:ext uri="{FF2B5EF4-FFF2-40B4-BE49-F238E27FC236}">
                <a16:creationId xmlns:a16="http://schemas.microsoft.com/office/drawing/2014/main" id="{CC93157E-0225-A4BB-28EB-C5D16CF28109}"/>
              </a:ext>
            </a:extLst>
          </p:cNvPr>
          <p:cNvSpPr/>
          <p:nvPr/>
        </p:nvSpPr>
        <p:spPr>
          <a:xfrm>
            <a:off x="8307242" y="4600818"/>
            <a:ext cx="1136072" cy="69342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dk1"/>
                </a:solidFill>
              </a:rPr>
              <a:t>El equipo rival realiza un remate magnífico…</a:t>
            </a:r>
          </a:p>
        </p:txBody>
      </p:sp>
      <p:sp>
        <p:nvSpPr>
          <p:cNvPr id="106" name="Rectángulo: esquinas redondeadas 105">
            <a:extLst>
              <a:ext uri="{FF2B5EF4-FFF2-40B4-BE49-F238E27FC236}">
                <a16:creationId xmlns:a16="http://schemas.microsoft.com/office/drawing/2014/main" id="{7702D89C-FBB8-9023-FC71-DFF6ACA670C0}"/>
              </a:ext>
            </a:extLst>
          </p:cNvPr>
          <p:cNvSpPr/>
          <p:nvPr/>
        </p:nvSpPr>
        <p:spPr>
          <a:xfrm>
            <a:off x="10950870" y="4551682"/>
            <a:ext cx="985467" cy="69342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dk1"/>
                </a:solidFill>
              </a:rPr>
              <a:t>¿Consiguen ganar el torneo?…</a:t>
            </a:r>
          </a:p>
        </p:txBody>
      </p:sp>
      <p:sp>
        <p:nvSpPr>
          <p:cNvPr id="107" name="Rectángulo: esquinas redondeadas 106">
            <a:extLst>
              <a:ext uri="{FF2B5EF4-FFF2-40B4-BE49-F238E27FC236}">
                <a16:creationId xmlns:a16="http://schemas.microsoft.com/office/drawing/2014/main" id="{C7455F97-D626-02B4-3C45-D8350A5AFDC2}"/>
              </a:ext>
            </a:extLst>
          </p:cNvPr>
          <p:cNvSpPr/>
          <p:nvPr/>
        </p:nvSpPr>
        <p:spPr>
          <a:xfrm>
            <a:off x="5705842" y="4597745"/>
            <a:ext cx="936532" cy="696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/>
              <a:t>Cuando lanzamos el último tiro…</a:t>
            </a:r>
          </a:p>
        </p:txBody>
      </p:sp>
      <p:cxnSp>
        <p:nvCxnSpPr>
          <p:cNvPr id="117" name="Conector recto 116">
            <a:extLst>
              <a:ext uri="{FF2B5EF4-FFF2-40B4-BE49-F238E27FC236}">
                <a16:creationId xmlns:a16="http://schemas.microsoft.com/office/drawing/2014/main" id="{CA499861-F966-AE3F-115B-2C7454CCDB22}"/>
              </a:ext>
            </a:extLst>
          </p:cNvPr>
          <p:cNvCxnSpPr>
            <a:cxnSpLocks/>
            <a:stCxn id="94" idx="3"/>
            <a:endCxn id="107" idx="1"/>
          </p:cNvCxnSpPr>
          <p:nvPr/>
        </p:nvCxnSpPr>
        <p:spPr>
          <a:xfrm flipV="1">
            <a:off x="5418267" y="4945995"/>
            <a:ext cx="287575" cy="5174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cto 118">
            <a:extLst>
              <a:ext uri="{FF2B5EF4-FFF2-40B4-BE49-F238E27FC236}">
                <a16:creationId xmlns:a16="http://schemas.microsoft.com/office/drawing/2014/main" id="{91CCDF47-7936-B242-C97A-53F4948D41A9}"/>
              </a:ext>
            </a:extLst>
          </p:cNvPr>
          <p:cNvCxnSpPr>
            <a:cxnSpLocks/>
            <a:stCxn id="153" idx="3"/>
            <a:endCxn id="106" idx="1"/>
          </p:cNvCxnSpPr>
          <p:nvPr/>
        </p:nvCxnSpPr>
        <p:spPr>
          <a:xfrm>
            <a:off x="10579385" y="4297477"/>
            <a:ext cx="371485" cy="6009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tángulo: esquinas redondeadas 133">
            <a:extLst>
              <a:ext uri="{FF2B5EF4-FFF2-40B4-BE49-F238E27FC236}">
                <a16:creationId xmlns:a16="http://schemas.microsoft.com/office/drawing/2014/main" id="{F80396C4-5468-A958-5757-F287282ABFAF}"/>
              </a:ext>
            </a:extLst>
          </p:cNvPr>
          <p:cNvSpPr/>
          <p:nvPr/>
        </p:nvSpPr>
        <p:spPr>
          <a:xfrm>
            <a:off x="6967342" y="5116849"/>
            <a:ext cx="985467" cy="693427"/>
          </a:xfrm>
          <a:prstGeom prst="roundRect">
            <a:avLst/>
          </a:prstGeom>
          <a:solidFill>
            <a:srgbClr val="FF89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ysClr val="windowText" lastClr="000000"/>
                </a:solidFill>
              </a:rPr>
              <a:t>Se lo para el Portero Rival</a:t>
            </a:r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E3B1FAAB-73D4-81D1-2AA9-5C3A1380B5CB}"/>
              </a:ext>
            </a:extLst>
          </p:cNvPr>
          <p:cNvCxnSpPr>
            <a:cxnSpLocks/>
            <a:stCxn id="87" idx="3"/>
            <a:endCxn id="107" idx="1"/>
          </p:cNvCxnSpPr>
          <p:nvPr/>
        </p:nvCxnSpPr>
        <p:spPr>
          <a:xfrm>
            <a:off x="5430085" y="4316013"/>
            <a:ext cx="275757" cy="6299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cto 136">
            <a:extLst>
              <a:ext uri="{FF2B5EF4-FFF2-40B4-BE49-F238E27FC236}">
                <a16:creationId xmlns:a16="http://schemas.microsoft.com/office/drawing/2014/main" id="{BE0E11A7-162A-ACF1-668F-16F697B4E33F}"/>
              </a:ext>
            </a:extLst>
          </p:cNvPr>
          <p:cNvCxnSpPr>
            <a:cxnSpLocks/>
            <a:stCxn id="107" idx="3"/>
            <a:endCxn id="134" idx="1"/>
          </p:cNvCxnSpPr>
          <p:nvPr/>
        </p:nvCxnSpPr>
        <p:spPr>
          <a:xfrm>
            <a:off x="6642374" y="4945995"/>
            <a:ext cx="324968" cy="5175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865FD44-2884-418A-4648-016832500EC4}"/>
              </a:ext>
            </a:extLst>
          </p:cNvPr>
          <p:cNvCxnSpPr>
            <a:cxnSpLocks/>
            <a:stCxn id="79" idx="3"/>
            <a:endCxn id="94" idx="1"/>
          </p:cNvCxnSpPr>
          <p:nvPr/>
        </p:nvCxnSpPr>
        <p:spPr>
          <a:xfrm>
            <a:off x="4040760" y="5003820"/>
            <a:ext cx="392040" cy="4595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64FC48B9-DA6C-7563-B68B-F6DBF0E7A778}"/>
              </a:ext>
            </a:extLst>
          </p:cNvPr>
          <p:cNvSpPr/>
          <p:nvPr/>
        </p:nvSpPr>
        <p:spPr>
          <a:xfrm>
            <a:off x="6950291" y="3951316"/>
            <a:ext cx="985467" cy="6964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dk1"/>
                </a:solidFill>
              </a:rPr>
              <a:t>Metemos Gol Por la Escuadra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0D5E1D9-B94C-58EA-8257-CCF699729771}"/>
              </a:ext>
            </a:extLst>
          </p:cNvPr>
          <p:cNvCxnSpPr>
            <a:cxnSpLocks/>
            <a:stCxn id="107" idx="3"/>
            <a:endCxn id="18" idx="1"/>
          </p:cNvCxnSpPr>
          <p:nvPr/>
        </p:nvCxnSpPr>
        <p:spPr>
          <a:xfrm flipV="1">
            <a:off x="6642374" y="4299565"/>
            <a:ext cx="307917" cy="6464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1A10F72D-D9C3-B703-B1A0-0CCCF28540D1}"/>
              </a:ext>
            </a:extLst>
          </p:cNvPr>
          <p:cNvCxnSpPr>
            <a:cxnSpLocks/>
            <a:stCxn id="18" idx="3"/>
            <a:endCxn id="105" idx="1"/>
          </p:cNvCxnSpPr>
          <p:nvPr/>
        </p:nvCxnSpPr>
        <p:spPr>
          <a:xfrm>
            <a:off x="7935758" y="4299565"/>
            <a:ext cx="371484" cy="6479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5F4DED85-8C97-7DFE-7D59-5C4CF6E36E18}"/>
              </a:ext>
            </a:extLst>
          </p:cNvPr>
          <p:cNvCxnSpPr>
            <a:cxnSpLocks/>
            <a:stCxn id="134" idx="3"/>
            <a:endCxn id="105" idx="1"/>
          </p:cNvCxnSpPr>
          <p:nvPr/>
        </p:nvCxnSpPr>
        <p:spPr>
          <a:xfrm flipV="1">
            <a:off x="7952809" y="4947531"/>
            <a:ext cx="354433" cy="516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Rectángulo: esquinas redondeadas 150">
            <a:extLst>
              <a:ext uri="{FF2B5EF4-FFF2-40B4-BE49-F238E27FC236}">
                <a16:creationId xmlns:a16="http://schemas.microsoft.com/office/drawing/2014/main" id="{F1FC5588-4570-5733-9077-25E7EA5EA9BE}"/>
              </a:ext>
            </a:extLst>
          </p:cNvPr>
          <p:cNvSpPr/>
          <p:nvPr/>
        </p:nvSpPr>
        <p:spPr>
          <a:xfrm>
            <a:off x="9639671" y="5113403"/>
            <a:ext cx="985467" cy="693427"/>
          </a:xfrm>
          <a:prstGeom prst="roundRect">
            <a:avLst/>
          </a:prstGeom>
          <a:solidFill>
            <a:srgbClr val="FF89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ysClr val="windowText" lastClr="000000"/>
                </a:solidFill>
              </a:rPr>
              <a:t>Nos meten un Gol</a:t>
            </a:r>
          </a:p>
        </p:txBody>
      </p:sp>
      <p:cxnSp>
        <p:nvCxnSpPr>
          <p:cNvPr id="152" name="Conector recto 151">
            <a:extLst>
              <a:ext uri="{FF2B5EF4-FFF2-40B4-BE49-F238E27FC236}">
                <a16:creationId xmlns:a16="http://schemas.microsoft.com/office/drawing/2014/main" id="{0592FC41-2083-C31C-9767-04AA0B96FF81}"/>
              </a:ext>
            </a:extLst>
          </p:cNvPr>
          <p:cNvCxnSpPr>
            <a:cxnSpLocks/>
            <a:stCxn id="105" idx="3"/>
            <a:endCxn id="151" idx="1"/>
          </p:cNvCxnSpPr>
          <p:nvPr/>
        </p:nvCxnSpPr>
        <p:spPr>
          <a:xfrm>
            <a:off x="9443314" y="4947531"/>
            <a:ext cx="196357" cy="5125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Rectángulo: esquinas redondeadas 152">
            <a:extLst>
              <a:ext uri="{FF2B5EF4-FFF2-40B4-BE49-F238E27FC236}">
                <a16:creationId xmlns:a16="http://schemas.microsoft.com/office/drawing/2014/main" id="{95B722FC-F6D5-3915-BF54-85D3984DB1E7}"/>
              </a:ext>
            </a:extLst>
          </p:cNvPr>
          <p:cNvSpPr/>
          <p:nvPr/>
        </p:nvSpPr>
        <p:spPr>
          <a:xfrm>
            <a:off x="9593918" y="3949228"/>
            <a:ext cx="985467" cy="6964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dk1"/>
                </a:solidFill>
              </a:rPr>
              <a:t>Se la para Nuestro Portero</a:t>
            </a:r>
          </a:p>
        </p:txBody>
      </p:sp>
      <p:cxnSp>
        <p:nvCxnSpPr>
          <p:cNvPr id="154" name="Conector recto 153">
            <a:extLst>
              <a:ext uri="{FF2B5EF4-FFF2-40B4-BE49-F238E27FC236}">
                <a16:creationId xmlns:a16="http://schemas.microsoft.com/office/drawing/2014/main" id="{9C9E8C90-B781-84A8-ECA4-D6B5B731F2EE}"/>
              </a:ext>
            </a:extLst>
          </p:cNvPr>
          <p:cNvCxnSpPr>
            <a:cxnSpLocks/>
            <a:stCxn id="105" idx="3"/>
            <a:endCxn id="153" idx="1"/>
          </p:cNvCxnSpPr>
          <p:nvPr/>
        </p:nvCxnSpPr>
        <p:spPr>
          <a:xfrm flipV="1">
            <a:off x="9443314" y="4297477"/>
            <a:ext cx="150604" cy="6500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ector recto 170">
            <a:extLst>
              <a:ext uri="{FF2B5EF4-FFF2-40B4-BE49-F238E27FC236}">
                <a16:creationId xmlns:a16="http://schemas.microsoft.com/office/drawing/2014/main" id="{D7A28243-A0FB-D1DE-AEEB-ADDFEDE96E13}"/>
              </a:ext>
            </a:extLst>
          </p:cNvPr>
          <p:cNvCxnSpPr>
            <a:cxnSpLocks/>
            <a:stCxn id="151" idx="3"/>
            <a:endCxn id="106" idx="1"/>
          </p:cNvCxnSpPr>
          <p:nvPr/>
        </p:nvCxnSpPr>
        <p:spPr>
          <a:xfrm flipV="1">
            <a:off x="10625138" y="4898395"/>
            <a:ext cx="325732" cy="5617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85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294094" y="508000"/>
            <a:ext cx="3129457" cy="3417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Se lo para el portero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3010DF6-C32F-F735-43A6-7AEE85ACAD49}"/>
              </a:ext>
            </a:extLst>
          </p:cNvPr>
          <p:cNvGraphicFramePr>
            <a:graphicFrameLocks noGrp="1"/>
          </p:cNvGraphicFramePr>
          <p:nvPr/>
        </p:nvGraphicFramePr>
        <p:xfrm>
          <a:off x="3502955" y="3096277"/>
          <a:ext cx="5689600" cy="2254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687">
                  <a:extLst>
                    <a:ext uri="{9D8B030D-6E8A-4147-A177-3AD203B41FA5}">
                      <a16:colId xmlns:a16="http://schemas.microsoft.com/office/drawing/2014/main" val="3348603369"/>
                    </a:ext>
                  </a:extLst>
                </a:gridCol>
                <a:gridCol w="1287709">
                  <a:extLst>
                    <a:ext uri="{9D8B030D-6E8A-4147-A177-3AD203B41FA5}">
                      <a16:colId xmlns:a16="http://schemas.microsoft.com/office/drawing/2014/main" val="2729628849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val="3895182015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val="66649590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val="679018381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val="308293879"/>
                    </a:ext>
                  </a:extLst>
                </a:gridCol>
              </a:tblGrid>
              <a:tr h="322063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Puesto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Equipo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Puntos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G/A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G/E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D/G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980460"/>
                  </a:ext>
                </a:extLst>
              </a:tr>
              <a:tr h="322063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Leyenda F.C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+4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5137"/>
                  </a:ext>
                </a:extLst>
              </a:tr>
              <a:tr h="3220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Piratas F.C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299493"/>
                  </a:ext>
                </a:extLst>
              </a:tr>
              <a:tr h="3220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Estrellas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39489"/>
                  </a:ext>
                </a:extLst>
              </a:tr>
              <a:tr h="322063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Senior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93018"/>
                  </a:ext>
                </a:extLst>
              </a:tr>
              <a:tr h="3220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Novatos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-3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43039"/>
                  </a:ext>
                </a:extLst>
              </a:tr>
              <a:tr h="322063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Leones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46915"/>
                  </a:ext>
                </a:extLst>
              </a:tr>
            </a:tbl>
          </a:graphicData>
        </a:graphic>
      </p:graphicFrame>
      <p:sp>
        <p:nvSpPr>
          <p:cNvPr id="5" name="Rectángulo: esquinas redondeadas 4">
            <a:hlinkClick r:id="rId2" action="ppaction://hlinksldjump"/>
            <a:extLst>
              <a:ext uri="{FF2B5EF4-FFF2-40B4-BE49-F238E27FC236}">
                <a16:creationId xmlns:a16="http://schemas.microsoft.com/office/drawing/2014/main" id="{1DCFA4FA-C7FB-B309-4D0E-8741A4208E06}"/>
              </a:ext>
            </a:extLst>
          </p:cNvPr>
          <p:cNvSpPr/>
          <p:nvPr/>
        </p:nvSpPr>
        <p:spPr>
          <a:xfrm>
            <a:off x="9002167" y="6009986"/>
            <a:ext cx="2798618" cy="6927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Siguiente Partido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AB2315-0E44-841C-9CCD-06B0E594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10</a:t>
            </a:fld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CA6730E-4E5A-6507-FC8B-CEFFEACA6A3F}"/>
              </a:ext>
            </a:extLst>
          </p:cNvPr>
          <p:cNvSpPr/>
          <p:nvPr/>
        </p:nvSpPr>
        <p:spPr>
          <a:xfrm>
            <a:off x="520192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1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A65A45-3DF1-F02F-7E52-557CD38B47B0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249865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9FD94FE-754C-9E6D-E87A-B51B685854BC}"/>
              </a:ext>
            </a:extLst>
          </p:cNvPr>
          <p:cNvSpPr/>
          <p:nvPr/>
        </p:nvSpPr>
        <p:spPr>
          <a:xfrm>
            <a:off x="1567363" y="6419657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2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DD6FFB0-2706-E8E8-5ED4-804216CF7B69}"/>
              </a:ext>
            </a:extLst>
          </p:cNvPr>
          <p:cNvSpPr/>
          <p:nvPr/>
        </p:nvSpPr>
        <p:spPr>
          <a:xfrm>
            <a:off x="2614534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3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EFF9694-B8FD-5C75-027F-FB32F37F7A84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3344207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13E17B4-853B-C255-B722-737D8A9B7AA7}"/>
              </a:ext>
            </a:extLst>
          </p:cNvPr>
          <p:cNvSpPr/>
          <p:nvPr/>
        </p:nvSpPr>
        <p:spPr>
          <a:xfrm>
            <a:off x="3661705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60AB20F-5A1B-8B89-7D54-BD6F2C030BFD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2297036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A2CD5AF-67BE-104D-AE56-D902C1CFD29F}"/>
              </a:ext>
            </a:extLst>
          </p:cNvPr>
          <p:cNvSpPr/>
          <p:nvPr/>
        </p:nvSpPr>
        <p:spPr>
          <a:xfrm>
            <a:off x="4708876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5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4CCB62C-48E6-898C-771B-3DCE36D08E98}"/>
              </a:ext>
            </a:extLst>
          </p:cNvPr>
          <p:cNvCxnSpPr>
            <a:cxnSpLocks/>
          </p:cNvCxnSpPr>
          <p:nvPr/>
        </p:nvCxnSpPr>
        <p:spPr>
          <a:xfrm>
            <a:off x="4391378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C93B50C8-C7B0-D354-ECD3-F644595F2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95" y="6143549"/>
            <a:ext cx="323494" cy="365125"/>
          </a:xfrm>
          <a:prstGeom prst="rect">
            <a:avLst/>
          </a:prstGeom>
        </p:spPr>
      </p:pic>
      <p:pic>
        <p:nvPicPr>
          <p:cNvPr id="17" name="Imagen 16" descr="Círculo&#10;&#10;Descripción generada automáticamente con confianza baja">
            <a:extLst>
              <a:ext uri="{FF2B5EF4-FFF2-40B4-BE49-F238E27FC236}">
                <a16:creationId xmlns:a16="http://schemas.microsoft.com/office/drawing/2014/main" id="{3F93A09F-6A3E-F539-7CED-253571DD8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16" y="6157982"/>
            <a:ext cx="306417" cy="365125"/>
          </a:xfrm>
          <a:prstGeom prst="rect">
            <a:avLst/>
          </a:prstGeom>
        </p:spPr>
      </p:pic>
      <p:pic>
        <p:nvPicPr>
          <p:cNvPr id="23" name="Imagen 2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E89AA61A-EE95-EACE-B664-806A36C03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90" y="526239"/>
            <a:ext cx="1006238" cy="1537017"/>
          </a:xfrm>
          <a:prstGeom prst="rect">
            <a:avLst/>
          </a:prstGeom>
        </p:spPr>
      </p:pic>
      <p:pic>
        <p:nvPicPr>
          <p:cNvPr id="24" name="Imagen 2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85B544D-2CE3-92A6-80AA-DBB5162EC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420" y="526239"/>
            <a:ext cx="1006238" cy="1537017"/>
          </a:xfrm>
          <a:prstGeom prst="rect">
            <a:avLst/>
          </a:prstGeom>
        </p:spPr>
      </p:pic>
      <p:pic>
        <p:nvPicPr>
          <p:cNvPr id="25" name="Imagen 2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403392E-CE86-D67E-3FE7-BED1340AB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51" y="526240"/>
            <a:ext cx="1006238" cy="1537017"/>
          </a:xfrm>
          <a:prstGeom prst="rect">
            <a:avLst/>
          </a:prstGeom>
        </p:spPr>
      </p:pic>
      <p:pic>
        <p:nvPicPr>
          <p:cNvPr id="26" name="Imagen 25" descr="Interfaz de usuario gráfica, Aplicación, Escala de tiempo, Teams&#10;&#10;Descripción generada automáticamente">
            <a:extLst>
              <a:ext uri="{FF2B5EF4-FFF2-40B4-BE49-F238E27FC236}">
                <a16:creationId xmlns:a16="http://schemas.microsoft.com/office/drawing/2014/main" id="{616FD1E5-BFA3-90F0-330C-292F24E5C5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11" y="526239"/>
            <a:ext cx="1006238" cy="1537017"/>
          </a:xfrm>
          <a:prstGeom prst="rect">
            <a:avLst/>
          </a:prstGeom>
        </p:spPr>
      </p:pic>
      <p:pic>
        <p:nvPicPr>
          <p:cNvPr id="27" name="Imagen 2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78BED4C-92CA-E26A-082F-5F6E595712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81" y="526239"/>
            <a:ext cx="1006238" cy="1537017"/>
          </a:xfrm>
          <a:prstGeom prst="rect">
            <a:avLst/>
          </a:prstGeom>
        </p:spPr>
      </p:pic>
      <p:pic>
        <p:nvPicPr>
          <p:cNvPr id="19" name="Imagen 18" descr="Imagen que contiene persona, cerca, exterior, competencia de atletismo&#10;&#10;Descripción generada automáticamente">
            <a:extLst>
              <a:ext uri="{FF2B5EF4-FFF2-40B4-BE49-F238E27FC236}">
                <a16:creationId xmlns:a16="http://schemas.microsoft.com/office/drawing/2014/main" id="{2A8A9655-C165-9D4A-E3C5-A3646106E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7" y="895047"/>
            <a:ext cx="3109353" cy="4455671"/>
          </a:xfrm>
          <a:prstGeom prst="rect">
            <a:avLst/>
          </a:prstGeom>
        </p:spPr>
      </p:pic>
      <p:sp>
        <p:nvSpPr>
          <p:cNvPr id="20" name="Bocadillo: ovalado 19">
            <a:extLst>
              <a:ext uri="{FF2B5EF4-FFF2-40B4-BE49-F238E27FC236}">
                <a16:creationId xmlns:a16="http://schemas.microsoft.com/office/drawing/2014/main" id="{4C993A18-DB78-5AB2-4C2A-D23E8DCADB03}"/>
              </a:ext>
            </a:extLst>
          </p:cNvPr>
          <p:cNvSpPr/>
          <p:nvPr/>
        </p:nvSpPr>
        <p:spPr>
          <a:xfrm>
            <a:off x="1848051" y="2063256"/>
            <a:ext cx="1453414" cy="819510"/>
          </a:xfrm>
          <a:prstGeom prst="wedgeEllipseCallout">
            <a:avLst>
              <a:gd name="adj1" fmla="val -67191"/>
              <a:gd name="adj2" fmla="val 1023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Que mal tiro</a:t>
            </a:r>
          </a:p>
        </p:txBody>
      </p:sp>
    </p:spTree>
    <p:extLst>
      <p:ext uri="{BB962C8B-B14F-4D97-AF65-F5344CB8AC3E}">
        <p14:creationId xmlns:p14="http://schemas.microsoft.com/office/powerpoint/2010/main" val="2247463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8B9C71E-3B42-1B28-9D01-B2C6A60FD46D}"/>
              </a:ext>
            </a:extLst>
          </p:cNvPr>
          <p:cNvSpPr/>
          <p:nvPr/>
        </p:nvSpPr>
        <p:spPr>
          <a:xfrm>
            <a:off x="2887426" y="4307633"/>
            <a:ext cx="1014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2BDA538-6415-B188-7421-4C6D26A8A0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29" y="1042580"/>
            <a:ext cx="1825619" cy="1578842"/>
          </a:xfrm>
          <a:prstGeom prst="rect">
            <a:avLst/>
          </a:prstGeom>
        </p:spPr>
      </p:pic>
      <p:pic>
        <p:nvPicPr>
          <p:cNvPr id="14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54C56F82-371F-D4D3-3C4C-792790DAE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446386">
            <a:off x="8266339" y="1606551"/>
            <a:ext cx="823383" cy="823383"/>
          </a:xfrm>
          <a:prstGeom prst="rect">
            <a:avLst/>
          </a:prstGeom>
        </p:spPr>
      </p:pic>
      <p:pic>
        <p:nvPicPr>
          <p:cNvPr id="15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4098B61F-FB27-6018-2827-D9A284C458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5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33989" y="1482496"/>
            <a:ext cx="859341" cy="85934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16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B7344C99-708E-BEA6-AD22-D8278C5C50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6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235544">
            <a:off x="7989793" y="931329"/>
            <a:ext cx="734057" cy="82338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7" name="DADOS LOCAL">
            <a:extLst>
              <a:ext uri="{FF2B5EF4-FFF2-40B4-BE49-F238E27FC236}">
                <a16:creationId xmlns:a16="http://schemas.microsoft.com/office/drawing/2014/main" id="{4D112D71-A417-F340-A760-16E2D4F03929}"/>
              </a:ext>
            </a:extLst>
          </p:cNvPr>
          <p:cNvSpPr/>
          <p:nvPr/>
        </p:nvSpPr>
        <p:spPr>
          <a:xfrm>
            <a:off x="7199920" y="2836281"/>
            <a:ext cx="2278893" cy="8711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DADOS</a:t>
            </a:r>
          </a:p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LOCAL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58B93C-9632-BFD6-5090-B301E2A926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324">
            <a:off x="7429244" y="3928895"/>
            <a:ext cx="1872394" cy="1619294"/>
          </a:xfrm>
          <a:prstGeom prst="rect">
            <a:avLst/>
          </a:prstGeom>
        </p:spPr>
      </p:pic>
      <p:pic>
        <p:nvPicPr>
          <p:cNvPr id="20" name="COLORES">
            <a:hlinkClick r:id="" action="ppaction://media"/>
            <a:extLst>
              <a:ext uri="{FF2B5EF4-FFF2-40B4-BE49-F238E27FC236}">
                <a16:creationId xmlns:a16="http://schemas.microsoft.com/office/drawing/2014/main" id="{1FE11292-6516-DEE3-C935-59828DEBA67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8218732" y="4473723"/>
            <a:ext cx="952669" cy="95266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1" name="COLORES">
            <a:hlinkClick r:id="" action="ppaction://media"/>
            <a:extLst>
              <a:ext uri="{FF2B5EF4-FFF2-40B4-BE49-F238E27FC236}">
                <a16:creationId xmlns:a16="http://schemas.microsoft.com/office/drawing/2014/main" id="{707A8463-614C-05B1-28BB-E292CAC274B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7427575" y="4283731"/>
            <a:ext cx="952669" cy="952669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2" name="COLORES">
            <a:hlinkClick r:id="" action="ppaction://media"/>
            <a:extLst>
              <a:ext uri="{FF2B5EF4-FFF2-40B4-BE49-F238E27FC236}">
                <a16:creationId xmlns:a16="http://schemas.microsoft.com/office/drawing/2014/main" id="{BD8E0ABB-4E67-4149-0443-8085B91EFF8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8061629" y="3809459"/>
            <a:ext cx="746996" cy="86482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1" name="DADOS VISITANTE">
            <a:extLst>
              <a:ext uri="{FF2B5EF4-FFF2-40B4-BE49-F238E27FC236}">
                <a16:creationId xmlns:a16="http://schemas.microsoft.com/office/drawing/2014/main" id="{DAA79F5E-81CC-1B3C-90F2-B5246D7DEDCA}"/>
              </a:ext>
            </a:extLst>
          </p:cNvPr>
          <p:cNvSpPr/>
          <p:nvPr/>
        </p:nvSpPr>
        <p:spPr>
          <a:xfrm>
            <a:off x="9749279" y="2836281"/>
            <a:ext cx="2278893" cy="8711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DADOS VISITANTE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81362DD-A239-F8B1-76B7-A435DB4150CA}"/>
              </a:ext>
            </a:extLst>
          </p:cNvPr>
          <p:cNvSpPr/>
          <p:nvPr/>
        </p:nvSpPr>
        <p:spPr>
          <a:xfrm>
            <a:off x="620324" y="3411934"/>
            <a:ext cx="2169569" cy="2504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EQUIPO LOCAL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EE9A39E-9446-1C6F-901C-660999D62B71}"/>
              </a:ext>
            </a:extLst>
          </p:cNvPr>
          <p:cNvSpPr/>
          <p:nvPr/>
        </p:nvSpPr>
        <p:spPr>
          <a:xfrm>
            <a:off x="3888896" y="3412248"/>
            <a:ext cx="2278893" cy="2504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EQUIPO VISITANTE</a:t>
            </a:r>
          </a:p>
        </p:txBody>
      </p:sp>
      <p:sp>
        <p:nvSpPr>
          <p:cNvPr id="5" name="Rectángulo: esquinas redondeadas 4">
            <a:hlinkClick r:id="rId14" action="ppaction://hlinksldjump"/>
            <a:extLst>
              <a:ext uri="{FF2B5EF4-FFF2-40B4-BE49-F238E27FC236}">
                <a16:creationId xmlns:a16="http://schemas.microsoft.com/office/drawing/2014/main" id="{5D1177C4-25C9-4FAA-4EDE-8E741EB0D7B9}"/>
              </a:ext>
            </a:extLst>
          </p:cNvPr>
          <p:cNvSpPr/>
          <p:nvPr/>
        </p:nvSpPr>
        <p:spPr>
          <a:xfrm>
            <a:off x="7199919" y="5608258"/>
            <a:ext cx="2278894" cy="7098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GANA EQUIPO LOCAL</a:t>
            </a:r>
          </a:p>
          <a:p>
            <a:pPr algn="ctr"/>
            <a:r>
              <a:rPr lang="es-ES" sz="1600" dirty="0"/>
              <a:t>SIGUIENTE PÁGINA</a:t>
            </a:r>
          </a:p>
        </p:txBody>
      </p:sp>
      <p:sp>
        <p:nvSpPr>
          <p:cNvPr id="6" name="Rectángulo: esquinas redondeadas 5">
            <a:hlinkClick r:id="rId15" action="ppaction://hlinksldjump"/>
            <a:extLst>
              <a:ext uri="{FF2B5EF4-FFF2-40B4-BE49-F238E27FC236}">
                <a16:creationId xmlns:a16="http://schemas.microsoft.com/office/drawing/2014/main" id="{74899BAB-6B60-48F5-7F0D-604676844F5E}"/>
              </a:ext>
            </a:extLst>
          </p:cNvPr>
          <p:cNvSpPr/>
          <p:nvPr/>
        </p:nvSpPr>
        <p:spPr>
          <a:xfrm>
            <a:off x="9709394" y="5625258"/>
            <a:ext cx="2482606" cy="7098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GANA EQUIPO VISITANTE</a:t>
            </a:r>
          </a:p>
          <a:p>
            <a:pPr algn="ctr"/>
            <a:r>
              <a:rPr lang="es-ES" sz="1600" dirty="0"/>
              <a:t>SIGUIENTE PÁGINA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1B866E0-B6A0-2AD2-3DC1-454A108D4F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737" y="1042578"/>
            <a:ext cx="1825619" cy="1578842"/>
          </a:xfrm>
          <a:prstGeom prst="rect">
            <a:avLst/>
          </a:prstGeom>
        </p:spPr>
      </p:pic>
      <p:pic>
        <p:nvPicPr>
          <p:cNvPr id="24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102CC46F-559D-53DA-EB4E-AFBF45FB3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446386">
            <a:off x="10809547" y="1606549"/>
            <a:ext cx="823383" cy="823383"/>
          </a:xfrm>
          <a:prstGeom prst="rect">
            <a:avLst/>
          </a:prstGeom>
        </p:spPr>
      </p:pic>
      <p:pic>
        <p:nvPicPr>
          <p:cNvPr id="25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C08C64EC-5307-791C-8935-3204AC46A5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5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77197" y="1482494"/>
            <a:ext cx="859341" cy="85934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6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BAE27975-DDC2-A334-4C3A-FB39F6CB63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6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235544">
            <a:off x="10533001" y="931327"/>
            <a:ext cx="734057" cy="82338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A6FF415-86EB-6C72-AD59-8DEB5132B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324">
            <a:off x="10081794" y="3959651"/>
            <a:ext cx="1872394" cy="1619294"/>
          </a:xfrm>
          <a:prstGeom prst="rect">
            <a:avLst/>
          </a:prstGeom>
        </p:spPr>
      </p:pic>
      <p:pic>
        <p:nvPicPr>
          <p:cNvPr id="28" name="COLORES">
            <a:hlinkClick r:id="" action="ppaction://media"/>
            <a:extLst>
              <a:ext uri="{FF2B5EF4-FFF2-40B4-BE49-F238E27FC236}">
                <a16:creationId xmlns:a16="http://schemas.microsoft.com/office/drawing/2014/main" id="{E5B6CF97-36BE-302B-6522-396D4744B0D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871282" y="4504479"/>
            <a:ext cx="952669" cy="95266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9" name="COLORES">
            <a:hlinkClick r:id="" action="ppaction://media"/>
            <a:extLst>
              <a:ext uri="{FF2B5EF4-FFF2-40B4-BE49-F238E27FC236}">
                <a16:creationId xmlns:a16="http://schemas.microsoft.com/office/drawing/2014/main" id="{D3A1578E-04A6-E6F6-F5CF-25AA90013F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080125" y="4314487"/>
            <a:ext cx="952669" cy="952669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30" name="COLORES">
            <a:hlinkClick r:id="" action="ppaction://media"/>
            <a:extLst>
              <a:ext uri="{FF2B5EF4-FFF2-40B4-BE49-F238E27FC236}">
                <a16:creationId xmlns:a16="http://schemas.microsoft.com/office/drawing/2014/main" id="{0C199B3A-959B-AFF0-DC81-87D055A668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714179" y="3840215"/>
            <a:ext cx="746996" cy="86482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31" name="elegir jugadores">
            <a:extLst>
              <a:ext uri="{FF2B5EF4-FFF2-40B4-BE49-F238E27FC236}">
                <a16:creationId xmlns:a16="http://schemas.microsoft.com/office/drawing/2014/main" id="{18FA7EB6-8F2F-669C-1F68-3B3007907004}"/>
              </a:ext>
            </a:extLst>
          </p:cNvPr>
          <p:cNvSpPr/>
          <p:nvPr/>
        </p:nvSpPr>
        <p:spPr>
          <a:xfrm>
            <a:off x="2628512" y="3794487"/>
            <a:ext cx="1597316" cy="5650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ELEGIR JUGADORES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8AD229B-6190-1E4E-900A-4DB5366D7D26}"/>
              </a:ext>
            </a:extLst>
          </p:cNvPr>
          <p:cNvSpPr txBox="1"/>
          <p:nvPr/>
        </p:nvSpPr>
        <p:spPr>
          <a:xfrm>
            <a:off x="3548833" y="671352"/>
            <a:ext cx="2538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ESCENA 4</a:t>
            </a:r>
          </a:p>
        </p:txBody>
      </p:sp>
      <p:sp>
        <p:nvSpPr>
          <p:cNvPr id="44" name="Marcador de número de diapositiva 43">
            <a:extLst>
              <a:ext uri="{FF2B5EF4-FFF2-40B4-BE49-F238E27FC236}">
                <a16:creationId xmlns:a16="http://schemas.microsoft.com/office/drawing/2014/main" id="{D3635D1D-DE65-A44A-FC04-B119AC11A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11</a:t>
            </a:fld>
            <a:endParaRPr lang="es-ES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09B34865-759B-0265-22B1-C939456FB2F8}"/>
              </a:ext>
            </a:extLst>
          </p:cNvPr>
          <p:cNvSpPr/>
          <p:nvPr/>
        </p:nvSpPr>
        <p:spPr>
          <a:xfrm>
            <a:off x="433628" y="203269"/>
            <a:ext cx="6255071" cy="3492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El equipo rival realiza un remate magnífico…</a:t>
            </a:r>
          </a:p>
        </p:txBody>
      </p:sp>
      <p:pic>
        <p:nvPicPr>
          <p:cNvPr id="9" name="Imagen 8" descr="Una caricatura de una persona con una raqueta en la mano&#10;&#10;Descripción generada automáticamente con confianza media">
            <a:extLst>
              <a:ext uri="{FF2B5EF4-FFF2-40B4-BE49-F238E27FC236}">
                <a16:creationId xmlns:a16="http://schemas.microsoft.com/office/drawing/2014/main" id="{D2E116B8-1F01-73B0-A512-7D756B48FB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7" y="558844"/>
            <a:ext cx="2507923" cy="2795675"/>
          </a:xfrm>
          <a:prstGeom prst="rect">
            <a:avLst/>
          </a:prstGeom>
        </p:spPr>
      </p:pic>
      <p:pic>
        <p:nvPicPr>
          <p:cNvPr id="23" name="Otros Deportes">
            <a:hlinkClick r:id="" action="ppaction://media"/>
            <a:extLst>
              <a:ext uri="{FF2B5EF4-FFF2-40B4-BE49-F238E27FC236}">
                <a16:creationId xmlns:a16="http://schemas.microsoft.com/office/drawing/2014/main" id="{59850F3A-3176-930F-7E09-8101BE39CC3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7"/>
          <a:srcRect l="32811" t="15202" r="33019" b="15202"/>
          <a:stretch/>
        </p:blipFill>
        <p:spPr>
          <a:xfrm>
            <a:off x="4402903" y="3872822"/>
            <a:ext cx="1690742" cy="2582693"/>
          </a:xfrm>
          <a:prstGeom prst="rect">
            <a:avLst/>
          </a:prstGeom>
        </p:spPr>
      </p:pic>
      <p:pic>
        <p:nvPicPr>
          <p:cNvPr id="33" name="Jugadores VIP">
            <a:hlinkClick r:id="" action="ppaction://media"/>
            <a:extLst>
              <a:ext uri="{FF2B5EF4-FFF2-40B4-BE49-F238E27FC236}">
                <a16:creationId xmlns:a16="http://schemas.microsoft.com/office/drawing/2014/main" id="{4D9D3F44-CD5A-80FC-0633-335B30C0B6AB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18"/>
          <a:srcRect l="32721" t="15202" r="32844" b="15202"/>
          <a:stretch/>
        </p:blipFill>
        <p:spPr>
          <a:xfrm>
            <a:off x="695905" y="3872561"/>
            <a:ext cx="1703833" cy="25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3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3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5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2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5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2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6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video>
              <p:cMediaNode vol="80000">
                <p:cTn id="6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80000">
                <p:cTn id="6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video>
              <p:cMediaNode vol="80000">
                <p:cTn id="7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vide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>
                <p:cTn id="7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video>
              <p:cMediaNode vol="80000">
                <p:cTn id="7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8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253221" y="618836"/>
            <a:ext cx="3816683" cy="3618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Se lo para nuestro  portero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1D97415-FC91-DC56-388E-86A940EF3D30}"/>
              </a:ext>
            </a:extLst>
          </p:cNvPr>
          <p:cNvGraphicFramePr>
            <a:graphicFrameLocks noGrp="1"/>
          </p:cNvGraphicFramePr>
          <p:nvPr/>
        </p:nvGraphicFramePr>
        <p:xfrm>
          <a:off x="4389203" y="3541662"/>
          <a:ext cx="5111543" cy="2178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243">
                  <a:extLst>
                    <a:ext uri="{9D8B030D-6E8A-4147-A177-3AD203B41FA5}">
                      <a16:colId xmlns:a16="http://schemas.microsoft.com/office/drawing/2014/main" val="3348603369"/>
                    </a:ext>
                  </a:extLst>
                </a:gridCol>
                <a:gridCol w="1156880">
                  <a:extLst>
                    <a:ext uri="{9D8B030D-6E8A-4147-A177-3AD203B41FA5}">
                      <a16:colId xmlns:a16="http://schemas.microsoft.com/office/drawing/2014/main" val="2729628849"/>
                    </a:ext>
                  </a:extLst>
                </a:gridCol>
                <a:gridCol w="795355">
                  <a:extLst>
                    <a:ext uri="{9D8B030D-6E8A-4147-A177-3AD203B41FA5}">
                      <a16:colId xmlns:a16="http://schemas.microsoft.com/office/drawing/2014/main" val="3895182015"/>
                    </a:ext>
                  </a:extLst>
                </a:gridCol>
                <a:gridCol w="795355">
                  <a:extLst>
                    <a:ext uri="{9D8B030D-6E8A-4147-A177-3AD203B41FA5}">
                      <a16:colId xmlns:a16="http://schemas.microsoft.com/office/drawing/2014/main" val="66649590"/>
                    </a:ext>
                  </a:extLst>
                </a:gridCol>
                <a:gridCol w="795355">
                  <a:extLst>
                    <a:ext uri="{9D8B030D-6E8A-4147-A177-3AD203B41FA5}">
                      <a16:colId xmlns:a16="http://schemas.microsoft.com/office/drawing/2014/main" val="679018381"/>
                    </a:ext>
                  </a:extLst>
                </a:gridCol>
                <a:gridCol w="795355">
                  <a:extLst>
                    <a:ext uri="{9D8B030D-6E8A-4147-A177-3AD203B41FA5}">
                      <a16:colId xmlns:a16="http://schemas.microsoft.com/office/drawing/2014/main" val="308293879"/>
                    </a:ext>
                  </a:extLst>
                </a:gridCol>
              </a:tblGrid>
              <a:tr h="311178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Puesto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Equipo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Puntos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G/A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G/E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D/G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980460"/>
                  </a:ext>
                </a:extLst>
              </a:tr>
              <a:tr h="311178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Novatos F.C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+8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5137"/>
                  </a:ext>
                </a:extLst>
              </a:tr>
              <a:tr h="3111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Leyenda F.C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299493"/>
                  </a:ext>
                </a:extLst>
              </a:tr>
              <a:tr h="3111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Estrellas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39489"/>
                  </a:ext>
                </a:extLst>
              </a:tr>
              <a:tr h="311178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Senior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8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9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-6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93018"/>
                  </a:ext>
                </a:extLst>
              </a:tr>
              <a:tr h="3111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Piratas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43039"/>
                  </a:ext>
                </a:extLst>
              </a:tr>
              <a:tr h="311178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Leones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-10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46915"/>
                  </a:ext>
                </a:extLst>
              </a:tr>
            </a:tbl>
          </a:graphicData>
        </a:graphic>
      </p:graphicFrame>
      <p:sp>
        <p:nvSpPr>
          <p:cNvPr id="5" name="Rectángulo: esquinas redondeadas 4">
            <a:hlinkClick r:id="rId2" action="ppaction://hlinksldjump"/>
            <a:extLst>
              <a:ext uri="{FF2B5EF4-FFF2-40B4-BE49-F238E27FC236}">
                <a16:creationId xmlns:a16="http://schemas.microsoft.com/office/drawing/2014/main" id="{20B008EC-39A5-3E75-EABC-B96CD3783255}"/>
              </a:ext>
            </a:extLst>
          </p:cNvPr>
          <p:cNvSpPr/>
          <p:nvPr/>
        </p:nvSpPr>
        <p:spPr>
          <a:xfrm>
            <a:off x="9097000" y="5841856"/>
            <a:ext cx="2798618" cy="6927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Siguiente Partido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F6F206-06B2-60C1-0E2E-28F9A2A8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12</a:t>
            </a:fld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1EBDE56-779B-8E0D-8BB5-5F2FFD94A290}"/>
              </a:ext>
            </a:extLst>
          </p:cNvPr>
          <p:cNvSpPr/>
          <p:nvPr/>
        </p:nvSpPr>
        <p:spPr>
          <a:xfrm>
            <a:off x="520192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1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75E2F80-5F26-1A99-A77E-455389E605CE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249865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3DC834E-4A37-9A37-048C-31754EAA023D}"/>
              </a:ext>
            </a:extLst>
          </p:cNvPr>
          <p:cNvSpPr/>
          <p:nvPr/>
        </p:nvSpPr>
        <p:spPr>
          <a:xfrm>
            <a:off x="1567363" y="6419657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2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9E8B82BD-974D-E964-C98B-128DDFFE5F27}"/>
              </a:ext>
            </a:extLst>
          </p:cNvPr>
          <p:cNvSpPr/>
          <p:nvPr/>
        </p:nvSpPr>
        <p:spPr>
          <a:xfrm>
            <a:off x="2614534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3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195303E-4650-DB2B-087B-CE387DB2CF1C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3344207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FF501CB6-1857-4CA5-FDED-6E0E55030C32}"/>
              </a:ext>
            </a:extLst>
          </p:cNvPr>
          <p:cNvSpPr/>
          <p:nvPr/>
        </p:nvSpPr>
        <p:spPr>
          <a:xfrm>
            <a:off x="3661705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1F2B933-11AC-9ECB-9C46-70E03B005ADE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2297036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0655610-ECDF-3669-E807-41D308B0AB8C}"/>
              </a:ext>
            </a:extLst>
          </p:cNvPr>
          <p:cNvSpPr/>
          <p:nvPr/>
        </p:nvSpPr>
        <p:spPr>
          <a:xfrm>
            <a:off x="4708876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5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76E016C-97BC-3324-DCD6-C0887C8F576B}"/>
              </a:ext>
            </a:extLst>
          </p:cNvPr>
          <p:cNvCxnSpPr>
            <a:cxnSpLocks/>
          </p:cNvCxnSpPr>
          <p:nvPr/>
        </p:nvCxnSpPr>
        <p:spPr>
          <a:xfrm>
            <a:off x="4391378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93753043-630F-37AB-F803-863599BD4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69" y="6173787"/>
            <a:ext cx="323494" cy="365125"/>
          </a:xfrm>
          <a:prstGeom prst="rect">
            <a:avLst/>
          </a:prstGeom>
        </p:spPr>
      </p:pic>
      <p:pic>
        <p:nvPicPr>
          <p:cNvPr id="17" name="Imagen 16" descr="Círculo&#10;&#10;Descripción generada automáticamente con confianza baja">
            <a:extLst>
              <a:ext uri="{FF2B5EF4-FFF2-40B4-BE49-F238E27FC236}">
                <a16:creationId xmlns:a16="http://schemas.microsoft.com/office/drawing/2014/main" id="{459773BD-1FC7-0B2C-F464-8923FB2F4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90" y="6188220"/>
            <a:ext cx="306417" cy="365125"/>
          </a:xfrm>
          <a:prstGeom prst="rect">
            <a:avLst/>
          </a:prstGeom>
        </p:spPr>
      </p:pic>
      <p:pic>
        <p:nvPicPr>
          <p:cNvPr id="18" name="Imagen 17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11BD7815-2F45-06CC-8981-2C3D0B36F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90" y="526239"/>
            <a:ext cx="1006238" cy="1537017"/>
          </a:xfrm>
          <a:prstGeom prst="rect">
            <a:avLst/>
          </a:prstGeom>
        </p:spPr>
      </p:pic>
      <p:pic>
        <p:nvPicPr>
          <p:cNvPr id="19" name="Imagen 1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73C0E83-6221-7280-98BB-1EE9D57E0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420" y="526239"/>
            <a:ext cx="1006238" cy="1537017"/>
          </a:xfrm>
          <a:prstGeom prst="rect">
            <a:avLst/>
          </a:prstGeom>
        </p:spPr>
      </p:pic>
      <p:pic>
        <p:nvPicPr>
          <p:cNvPr id="20" name="Imagen 1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02BFA3A-C46E-64C8-2613-30EBF719AE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51" y="526240"/>
            <a:ext cx="1006238" cy="1537017"/>
          </a:xfrm>
          <a:prstGeom prst="rect">
            <a:avLst/>
          </a:prstGeom>
        </p:spPr>
      </p:pic>
      <p:pic>
        <p:nvPicPr>
          <p:cNvPr id="21" name="Imagen 20" descr="Interfaz de usuario gráfica, Aplicación, Escala de tiempo, Teams&#10;&#10;Descripción generada automáticamente">
            <a:extLst>
              <a:ext uri="{FF2B5EF4-FFF2-40B4-BE49-F238E27FC236}">
                <a16:creationId xmlns:a16="http://schemas.microsoft.com/office/drawing/2014/main" id="{FFF7543E-C805-9454-7945-4AD258A914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11" y="526239"/>
            <a:ext cx="1006238" cy="1537017"/>
          </a:xfrm>
          <a:prstGeom prst="rect">
            <a:avLst/>
          </a:prstGeom>
        </p:spPr>
      </p:pic>
      <p:pic>
        <p:nvPicPr>
          <p:cNvPr id="22" name="Imagen 2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57F97CC-5A03-1BE2-4FAE-727E2E6E6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81" y="526239"/>
            <a:ext cx="1006238" cy="1537017"/>
          </a:xfrm>
          <a:prstGeom prst="rect">
            <a:avLst/>
          </a:prstGeom>
        </p:spPr>
      </p:pic>
      <p:pic>
        <p:nvPicPr>
          <p:cNvPr id="26" name="Imagen 25" descr="Hombre con ropa deportiva&#10;&#10;Descripción generada automáticamente con confianza media">
            <a:extLst>
              <a:ext uri="{FF2B5EF4-FFF2-40B4-BE49-F238E27FC236}">
                <a16:creationId xmlns:a16="http://schemas.microsoft.com/office/drawing/2014/main" id="{F0CD4F9B-2CE8-4EDB-5547-BF443E6FB9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4" y="1420621"/>
            <a:ext cx="3939747" cy="4298826"/>
          </a:xfrm>
          <a:prstGeom prst="rect">
            <a:avLst/>
          </a:prstGeom>
        </p:spPr>
      </p:pic>
      <p:sp>
        <p:nvSpPr>
          <p:cNvPr id="27" name="Bocadillo: ovalado 26">
            <a:extLst>
              <a:ext uri="{FF2B5EF4-FFF2-40B4-BE49-F238E27FC236}">
                <a16:creationId xmlns:a16="http://schemas.microsoft.com/office/drawing/2014/main" id="{768EDDB7-83E1-0563-787B-0756B3F4AA23}"/>
              </a:ext>
            </a:extLst>
          </p:cNvPr>
          <p:cNvSpPr/>
          <p:nvPr/>
        </p:nvSpPr>
        <p:spPr>
          <a:xfrm>
            <a:off x="2716793" y="2420754"/>
            <a:ext cx="1614794" cy="587141"/>
          </a:xfrm>
          <a:prstGeom prst="wedgeEllipseCallout">
            <a:avLst>
              <a:gd name="adj1" fmla="val -77161"/>
              <a:gd name="adj2" fmla="val 715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Te como, te como</a:t>
            </a:r>
          </a:p>
        </p:txBody>
      </p:sp>
    </p:spTree>
    <p:extLst>
      <p:ext uri="{BB962C8B-B14F-4D97-AF65-F5344CB8AC3E}">
        <p14:creationId xmlns:p14="http://schemas.microsoft.com/office/powerpoint/2010/main" val="99705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451351" y="674255"/>
            <a:ext cx="3695776" cy="3829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Marca gol el equipo rival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5629BA4-9F12-38F4-7431-8E98F5CFE9C9}"/>
              </a:ext>
            </a:extLst>
          </p:cNvPr>
          <p:cNvGraphicFramePr>
            <a:graphicFrameLocks noGrp="1"/>
          </p:cNvGraphicFramePr>
          <p:nvPr/>
        </p:nvGraphicFramePr>
        <p:xfrm>
          <a:off x="4129810" y="3342118"/>
          <a:ext cx="5698837" cy="2208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085">
                  <a:extLst>
                    <a:ext uri="{9D8B030D-6E8A-4147-A177-3AD203B41FA5}">
                      <a16:colId xmlns:a16="http://schemas.microsoft.com/office/drawing/2014/main" val="3348603369"/>
                    </a:ext>
                  </a:extLst>
                </a:gridCol>
                <a:gridCol w="1289800">
                  <a:extLst>
                    <a:ext uri="{9D8B030D-6E8A-4147-A177-3AD203B41FA5}">
                      <a16:colId xmlns:a16="http://schemas.microsoft.com/office/drawing/2014/main" val="2729628849"/>
                    </a:ext>
                  </a:extLst>
                </a:gridCol>
                <a:gridCol w="886738">
                  <a:extLst>
                    <a:ext uri="{9D8B030D-6E8A-4147-A177-3AD203B41FA5}">
                      <a16:colId xmlns:a16="http://schemas.microsoft.com/office/drawing/2014/main" val="3895182015"/>
                    </a:ext>
                  </a:extLst>
                </a:gridCol>
                <a:gridCol w="886738">
                  <a:extLst>
                    <a:ext uri="{9D8B030D-6E8A-4147-A177-3AD203B41FA5}">
                      <a16:colId xmlns:a16="http://schemas.microsoft.com/office/drawing/2014/main" val="66649590"/>
                    </a:ext>
                  </a:extLst>
                </a:gridCol>
                <a:gridCol w="886738">
                  <a:extLst>
                    <a:ext uri="{9D8B030D-6E8A-4147-A177-3AD203B41FA5}">
                      <a16:colId xmlns:a16="http://schemas.microsoft.com/office/drawing/2014/main" val="679018381"/>
                    </a:ext>
                  </a:extLst>
                </a:gridCol>
                <a:gridCol w="886738">
                  <a:extLst>
                    <a:ext uri="{9D8B030D-6E8A-4147-A177-3AD203B41FA5}">
                      <a16:colId xmlns:a16="http://schemas.microsoft.com/office/drawing/2014/main" val="308293879"/>
                    </a:ext>
                  </a:extLst>
                </a:gridCol>
              </a:tblGrid>
              <a:tr h="31546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Puesto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Equipo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Puntos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G/A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G/E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D/G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980460"/>
                  </a:ext>
                </a:extLst>
              </a:tr>
              <a:tr h="31546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Leyenda F.C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+4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5137"/>
                  </a:ext>
                </a:extLst>
              </a:tr>
              <a:tr h="3154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Piratas F.C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299493"/>
                  </a:ext>
                </a:extLst>
              </a:tr>
              <a:tr h="3154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Estrellas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39489"/>
                  </a:ext>
                </a:extLst>
              </a:tr>
              <a:tr h="31546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Novatos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93018"/>
                  </a:ext>
                </a:extLst>
              </a:tr>
              <a:tr h="3154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Senior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7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43039"/>
                  </a:ext>
                </a:extLst>
              </a:tr>
              <a:tr h="31546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Leones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7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46915"/>
                  </a:ext>
                </a:extLst>
              </a:tr>
            </a:tbl>
          </a:graphicData>
        </a:graphic>
      </p:graphicFrame>
      <p:sp>
        <p:nvSpPr>
          <p:cNvPr id="6" name="Rectángulo: esquinas redondeadas 5">
            <a:hlinkClick r:id="rId2" action="ppaction://hlinksldjump"/>
            <a:extLst>
              <a:ext uri="{FF2B5EF4-FFF2-40B4-BE49-F238E27FC236}">
                <a16:creationId xmlns:a16="http://schemas.microsoft.com/office/drawing/2014/main" id="{ABB5CCEF-F001-86DF-297C-ECE343439CFC}"/>
              </a:ext>
            </a:extLst>
          </p:cNvPr>
          <p:cNvSpPr/>
          <p:nvPr/>
        </p:nvSpPr>
        <p:spPr>
          <a:xfrm>
            <a:off x="9064399" y="5984282"/>
            <a:ext cx="2798618" cy="6927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Siguiente Partido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07C8BD-AE6A-8EF7-AA08-33C89889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13</a:t>
            </a:fld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A7FF813-8ADC-4822-C0B2-932402280A13}"/>
              </a:ext>
            </a:extLst>
          </p:cNvPr>
          <p:cNvSpPr/>
          <p:nvPr/>
        </p:nvSpPr>
        <p:spPr>
          <a:xfrm>
            <a:off x="520192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1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4012AB7-3F7A-D616-6DD1-E6EA4EDBF767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1249865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CDBE075-B7F7-6260-DD2E-2C47ADEE1BE8}"/>
              </a:ext>
            </a:extLst>
          </p:cNvPr>
          <p:cNvSpPr/>
          <p:nvPr/>
        </p:nvSpPr>
        <p:spPr>
          <a:xfrm>
            <a:off x="1567363" y="6419657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2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7A6DBB37-E512-FFA4-5300-15C9088D7164}"/>
              </a:ext>
            </a:extLst>
          </p:cNvPr>
          <p:cNvSpPr/>
          <p:nvPr/>
        </p:nvSpPr>
        <p:spPr>
          <a:xfrm>
            <a:off x="2614534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3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C00AB84-CDDC-A90A-B5BA-8C0F416990AF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3344207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4DD1577-E335-9E3E-8743-3D5CE764D0A4}"/>
              </a:ext>
            </a:extLst>
          </p:cNvPr>
          <p:cNvSpPr/>
          <p:nvPr/>
        </p:nvSpPr>
        <p:spPr>
          <a:xfrm>
            <a:off x="3661705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EB7DE6B-E18B-F195-C524-07E34FDBF956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297036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C0753FE-0BCD-6595-1C14-B221D79AAB78}"/>
              </a:ext>
            </a:extLst>
          </p:cNvPr>
          <p:cNvSpPr/>
          <p:nvPr/>
        </p:nvSpPr>
        <p:spPr>
          <a:xfrm>
            <a:off x="4708876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5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47FEB3F8-18D8-233D-251C-82C21AE96D7F}"/>
              </a:ext>
            </a:extLst>
          </p:cNvPr>
          <p:cNvCxnSpPr>
            <a:cxnSpLocks/>
          </p:cNvCxnSpPr>
          <p:nvPr/>
        </p:nvCxnSpPr>
        <p:spPr>
          <a:xfrm>
            <a:off x="4391378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n 14" descr="Forma&#10;&#10;Descripción generada automáticamente con confianza baja">
            <a:extLst>
              <a:ext uri="{FF2B5EF4-FFF2-40B4-BE49-F238E27FC236}">
                <a16:creationId xmlns:a16="http://schemas.microsoft.com/office/drawing/2014/main" id="{5EE1D71D-8D3C-6A12-FFB8-CA244D5AC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69" y="6162386"/>
            <a:ext cx="323494" cy="365125"/>
          </a:xfrm>
          <a:prstGeom prst="rect">
            <a:avLst/>
          </a:prstGeom>
        </p:spPr>
      </p:pic>
      <p:pic>
        <p:nvPicPr>
          <p:cNvPr id="16" name="Imagen 15" descr="Círculo&#10;&#10;Descripción generada automáticamente con confianza baja">
            <a:extLst>
              <a:ext uri="{FF2B5EF4-FFF2-40B4-BE49-F238E27FC236}">
                <a16:creationId xmlns:a16="http://schemas.microsoft.com/office/drawing/2014/main" id="{83E372CB-EF90-1599-63B8-4A1D50EC5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90" y="6176819"/>
            <a:ext cx="306417" cy="365125"/>
          </a:xfrm>
          <a:prstGeom prst="rect">
            <a:avLst/>
          </a:prstGeom>
        </p:spPr>
      </p:pic>
      <p:pic>
        <p:nvPicPr>
          <p:cNvPr id="24" name="Imagen 23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F248CD6E-0F8C-9EFC-1B6A-6C60FA46C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90" y="526239"/>
            <a:ext cx="1006238" cy="1537017"/>
          </a:xfrm>
          <a:prstGeom prst="rect">
            <a:avLst/>
          </a:prstGeom>
        </p:spPr>
      </p:pic>
      <p:pic>
        <p:nvPicPr>
          <p:cNvPr id="25" name="Imagen 2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15F420E-0FD1-451E-6C91-47B764E88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420" y="526239"/>
            <a:ext cx="1006238" cy="1537017"/>
          </a:xfrm>
          <a:prstGeom prst="rect">
            <a:avLst/>
          </a:prstGeom>
        </p:spPr>
      </p:pic>
      <p:pic>
        <p:nvPicPr>
          <p:cNvPr id="26" name="Imagen 2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E90CB06-563F-3388-8166-97948EB975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51" y="526240"/>
            <a:ext cx="1006238" cy="1537017"/>
          </a:xfrm>
          <a:prstGeom prst="rect">
            <a:avLst/>
          </a:prstGeom>
        </p:spPr>
      </p:pic>
      <p:pic>
        <p:nvPicPr>
          <p:cNvPr id="27" name="Imagen 26" descr="Interfaz de usuario gráfica, Aplicación, Escala de tiempo, Teams&#10;&#10;Descripción generada automáticamente">
            <a:extLst>
              <a:ext uri="{FF2B5EF4-FFF2-40B4-BE49-F238E27FC236}">
                <a16:creationId xmlns:a16="http://schemas.microsoft.com/office/drawing/2014/main" id="{F41896AD-53AC-6E57-CB6C-A5D37686F1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11" y="526239"/>
            <a:ext cx="1006238" cy="1537017"/>
          </a:xfrm>
          <a:prstGeom prst="rect">
            <a:avLst/>
          </a:prstGeom>
        </p:spPr>
      </p:pic>
      <p:pic>
        <p:nvPicPr>
          <p:cNvPr id="28" name="Imagen 2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1F666DD-1780-4056-4614-7392CFAE25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81" y="526239"/>
            <a:ext cx="1006238" cy="1537017"/>
          </a:xfrm>
          <a:prstGeom prst="rect">
            <a:avLst/>
          </a:prstGeom>
        </p:spPr>
      </p:pic>
      <p:pic>
        <p:nvPicPr>
          <p:cNvPr id="19" name="Imagen 18" descr="Imagen que contiene verde, persona, sostener, oscuro&#10;&#10;Descripción generada automáticamente">
            <a:extLst>
              <a:ext uri="{FF2B5EF4-FFF2-40B4-BE49-F238E27FC236}">
                <a16:creationId xmlns:a16="http://schemas.microsoft.com/office/drawing/2014/main" id="{808A7E83-AEB4-37B4-0FB7-41EF6644E4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0" y="1522143"/>
            <a:ext cx="3554320" cy="40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8B9C71E-3B42-1B28-9D01-B2C6A60FD46D}"/>
              </a:ext>
            </a:extLst>
          </p:cNvPr>
          <p:cNvSpPr/>
          <p:nvPr/>
        </p:nvSpPr>
        <p:spPr>
          <a:xfrm>
            <a:off x="2887426" y="4307633"/>
            <a:ext cx="1014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2BDA538-6415-B188-7421-4C6D26A8A0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29" y="1042580"/>
            <a:ext cx="1825619" cy="1578842"/>
          </a:xfrm>
          <a:prstGeom prst="rect">
            <a:avLst/>
          </a:prstGeom>
        </p:spPr>
      </p:pic>
      <p:pic>
        <p:nvPicPr>
          <p:cNvPr id="14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54C56F82-371F-D4D3-3C4C-792790DAE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446386">
            <a:off x="8266339" y="1606551"/>
            <a:ext cx="823383" cy="823383"/>
          </a:xfrm>
          <a:prstGeom prst="rect">
            <a:avLst/>
          </a:prstGeom>
        </p:spPr>
      </p:pic>
      <p:pic>
        <p:nvPicPr>
          <p:cNvPr id="15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4098B61F-FB27-6018-2827-D9A284C458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5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33989" y="1482496"/>
            <a:ext cx="859341" cy="85934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16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B7344C99-708E-BEA6-AD22-D8278C5C50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6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235544">
            <a:off x="7989793" y="931329"/>
            <a:ext cx="734057" cy="82338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7" name="DADOS LOCAL">
            <a:extLst>
              <a:ext uri="{FF2B5EF4-FFF2-40B4-BE49-F238E27FC236}">
                <a16:creationId xmlns:a16="http://schemas.microsoft.com/office/drawing/2014/main" id="{4D112D71-A417-F340-A760-16E2D4F03929}"/>
              </a:ext>
            </a:extLst>
          </p:cNvPr>
          <p:cNvSpPr/>
          <p:nvPr/>
        </p:nvSpPr>
        <p:spPr>
          <a:xfrm>
            <a:off x="7199920" y="2836281"/>
            <a:ext cx="2278893" cy="8711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DADOS</a:t>
            </a:r>
          </a:p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LOCAL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58B93C-9632-BFD6-5090-B301E2A926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324">
            <a:off x="7429244" y="3928895"/>
            <a:ext cx="1872394" cy="1619294"/>
          </a:xfrm>
          <a:prstGeom prst="rect">
            <a:avLst/>
          </a:prstGeom>
        </p:spPr>
      </p:pic>
      <p:pic>
        <p:nvPicPr>
          <p:cNvPr id="20" name="COLORES">
            <a:hlinkClick r:id="" action="ppaction://media"/>
            <a:extLst>
              <a:ext uri="{FF2B5EF4-FFF2-40B4-BE49-F238E27FC236}">
                <a16:creationId xmlns:a16="http://schemas.microsoft.com/office/drawing/2014/main" id="{1FE11292-6516-DEE3-C935-59828DEBA67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8218732" y="4473723"/>
            <a:ext cx="952669" cy="95266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1" name="COLORES">
            <a:hlinkClick r:id="" action="ppaction://media"/>
            <a:extLst>
              <a:ext uri="{FF2B5EF4-FFF2-40B4-BE49-F238E27FC236}">
                <a16:creationId xmlns:a16="http://schemas.microsoft.com/office/drawing/2014/main" id="{707A8463-614C-05B1-28BB-E292CAC274B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7427575" y="4283731"/>
            <a:ext cx="952669" cy="952669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2" name="COLORES">
            <a:hlinkClick r:id="" action="ppaction://media"/>
            <a:extLst>
              <a:ext uri="{FF2B5EF4-FFF2-40B4-BE49-F238E27FC236}">
                <a16:creationId xmlns:a16="http://schemas.microsoft.com/office/drawing/2014/main" id="{BD8E0ABB-4E67-4149-0443-8085B91EFF8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8061629" y="3809459"/>
            <a:ext cx="746996" cy="86482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1" name="DADOS VISITANTE">
            <a:extLst>
              <a:ext uri="{FF2B5EF4-FFF2-40B4-BE49-F238E27FC236}">
                <a16:creationId xmlns:a16="http://schemas.microsoft.com/office/drawing/2014/main" id="{DAA79F5E-81CC-1B3C-90F2-B5246D7DEDCA}"/>
              </a:ext>
            </a:extLst>
          </p:cNvPr>
          <p:cNvSpPr/>
          <p:nvPr/>
        </p:nvSpPr>
        <p:spPr>
          <a:xfrm>
            <a:off x="9749279" y="2836281"/>
            <a:ext cx="2278893" cy="8711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DADOS VISITANTE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81362DD-A239-F8B1-76B7-A435DB4150CA}"/>
              </a:ext>
            </a:extLst>
          </p:cNvPr>
          <p:cNvSpPr/>
          <p:nvPr/>
        </p:nvSpPr>
        <p:spPr>
          <a:xfrm>
            <a:off x="620324" y="3411934"/>
            <a:ext cx="2169569" cy="2504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EQUIPO LOCAL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EE9A39E-9446-1C6F-901C-660999D62B71}"/>
              </a:ext>
            </a:extLst>
          </p:cNvPr>
          <p:cNvSpPr/>
          <p:nvPr/>
        </p:nvSpPr>
        <p:spPr>
          <a:xfrm>
            <a:off x="3888896" y="3412248"/>
            <a:ext cx="2278893" cy="2504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EQUIPO VISITANTE</a:t>
            </a:r>
          </a:p>
        </p:txBody>
      </p:sp>
      <p:sp>
        <p:nvSpPr>
          <p:cNvPr id="5" name="Rectángulo: esquinas redondeadas 4">
            <a:hlinkClick r:id="rId14" action="ppaction://hlinksldjump"/>
            <a:extLst>
              <a:ext uri="{FF2B5EF4-FFF2-40B4-BE49-F238E27FC236}">
                <a16:creationId xmlns:a16="http://schemas.microsoft.com/office/drawing/2014/main" id="{5D1177C4-25C9-4FAA-4EDE-8E741EB0D7B9}"/>
              </a:ext>
            </a:extLst>
          </p:cNvPr>
          <p:cNvSpPr/>
          <p:nvPr/>
        </p:nvSpPr>
        <p:spPr>
          <a:xfrm>
            <a:off x="7199919" y="5608258"/>
            <a:ext cx="2278894" cy="7098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GANA EQUIPO LOCAL</a:t>
            </a:r>
          </a:p>
          <a:p>
            <a:pPr algn="ctr"/>
            <a:r>
              <a:rPr lang="es-ES" sz="1600" dirty="0"/>
              <a:t>SIGUIENTE PÁGINA</a:t>
            </a:r>
          </a:p>
        </p:txBody>
      </p:sp>
      <p:sp>
        <p:nvSpPr>
          <p:cNvPr id="6" name="Rectángulo: esquinas redondeadas 5">
            <a:hlinkClick r:id="rId15" action="ppaction://hlinksldjump"/>
            <a:extLst>
              <a:ext uri="{FF2B5EF4-FFF2-40B4-BE49-F238E27FC236}">
                <a16:creationId xmlns:a16="http://schemas.microsoft.com/office/drawing/2014/main" id="{74899BAB-6B60-48F5-7F0D-604676844F5E}"/>
              </a:ext>
            </a:extLst>
          </p:cNvPr>
          <p:cNvSpPr/>
          <p:nvPr/>
        </p:nvSpPr>
        <p:spPr>
          <a:xfrm>
            <a:off x="9709394" y="5625258"/>
            <a:ext cx="2482606" cy="7098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GANA EQUIPO VISITANTE</a:t>
            </a:r>
          </a:p>
          <a:p>
            <a:pPr algn="ctr"/>
            <a:r>
              <a:rPr lang="es-ES" sz="1600" dirty="0"/>
              <a:t>SIGUIENTE PÁGINA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1B866E0-B6A0-2AD2-3DC1-454A108D4F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737" y="1042578"/>
            <a:ext cx="1825619" cy="1578842"/>
          </a:xfrm>
          <a:prstGeom prst="rect">
            <a:avLst/>
          </a:prstGeom>
        </p:spPr>
      </p:pic>
      <p:pic>
        <p:nvPicPr>
          <p:cNvPr id="24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102CC46F-559D-53DA-EB4E-AFBF45FB3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446386">
            <a:off x="10809547" y="1606549"/>
            <a:ext cx="823383" cy="823383"/>
          </a:xfrm>
          <a:prstGeom prst="rect">
            <a:avLst/>
          </a:prstGeom>
        </p:spPr>
      </p:pic>
      <p:pic>
        <p:nvPicPr>
          <p:cNvPr id="25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C08C64EC-5307-791C-8935-3204AC46A5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5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77197" y="1482494"/>
            <a:ext cx="859341" cy="85934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6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BAE27975-DDC2-A334-4C3A-FB39F6CB63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6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235544">
            <a:off x="10533001" y="931327"/>
            <a:ext cx="734057" cy="82338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A6FF415-86EB-6C72-AD59-8DEB5132B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324">
            <a:off x="10081794" y="3959651"/>
            <a:ext cx="1872394" cy="1619294"/>
          </a:xfrm>
          <a:prstGeom prst="rect">
            <a:avLst/>
          </a:prstGeom>
        </p:spPr>
      </p:pic>
      <p:pic>
        <p:nvPicPr>
          <p:cNvPr id="28" name="COLORES">
            <a:hlinkClick r:id="" action="ppaction://media"/>
            <a:extLst>
              <a:ext uri="{FF2B5EF4-FFF2-40B4-BE49-F238E27FC236}">
                <a16:creationId xmlns:a16="http://schemas.microsoft.com/office/drawing/2014/main" id="{E5B6CF97-36BE-302B-6522-396D4744B0D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871282" y="4504479"/>
            <a:ext cx="952669" cy="95266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9" name="COLORES">
            <a:hlinkClick r:id="" action="ppaction://media"/>
            <a:extLst>
              <a:ext uri="{FF2B5EF4-FFF2-40B4-BE49-F238E27FC236}">
                <a16:creationId xmlns:a16="http://schemas.microsoft.com/office/drawing/2014/main" id="{D3A1578E-04A6-E6F6-F5CF-25AA90013F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080125" y="4314487"/>
            <a:ext cx="952669" cy="952669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30" name="COLORES">
            <a:hlinkClick r:id="" action="ppaction://media"/>
            <a:extLst>
              <a:ext uri="{FF2B5EF4-FFF2-40B4-BE49-F238E27FC236}">
                <a16:creationId xmlns:a16="http://schemas.microsoft.com/office/drawing/2014/main" id="{0C199B3A-959B-AFF0-DC81-87D055A668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714179" y="3840215"/>
            <a:ext cx="746996" cy="86482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31" name="elegir jugadores">
            <a:extLst>
              <a:ext uri="{FF2B5EF4-FFF2-40B4-BE49-F238E27FC236}">
                <a16:creationId xmlns:a16="http://schemas.microsoft.com/office/drawing/2014/main" id="{18FA7EB6-8F2F-669C-1F68-3B3007907004}"/>
              </a:ext>
            </a:extLst>
          </p:cNvPr>
          <p:cNvSpPr/>
          <p:nvPr/>
        </p:nvSpPr>
        <p:spPr>
          <a:xfrm>
            <a:off x="2628512" y="3794487"/>
            <a:ext cx="1597316" cy="5650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ELEGIR JUGADORES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8AD229B-6190-1E4E-900A-4DB5366D7D26}"/>
              </a:ext>
            </a:extLst>
          </p:cNvPr>
          <p:cNvSpPr txBox="1"/>
          <p:nvPr/>
        </p:nvSpPr>
        <p:spPr>
          <a:xfrm>
            <a:off x="435853" y="622804"/>
            <a:ext cx="2538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ESCENA 5</a:t>
            </a:r>
          </a:p>
        </p:txBody>
      </p:sp>
      <p:sp>
        <p:nvSpPr>
          <p:cNvPr id="44" name="Marcador de número de diapositiva 43">
            <a:extLst>
              <a:ext uri="{FF2B5EF4-FFF2-40B4-BE49-F238E27FC236}">
                <a16:creationId xmlns:a16="http://schemas.microsoft.com/office/drawing/2014/main" id="{D3635D1D-DE65-A44A-FC04-B119AC11A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14</a:t>
            </a:fld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73E7E2DE-A8E7-7CF8-2A84-F17FC3FDD46F}"/>
              </a:ext>
            </a:extLst>
          </p:cNvPr>
          <p:cNvSpPr/>
          <p:nvPr/>
        </p:nvSpPr>
        <p:spPr>
          <a:xfrm>
            <a:off x="385196" y="178876"/>
            <a:ext cx="6255071" cy="4214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¿Consiguen ganar el torneo?…</a:t>
            </a:r>
          </a:p>
        </p:txBody>
      </p:sp>
      <p:pic>
        <p:nvPicPr>
          <p:cNvPr id="32" name="Imagen 31" descr="Un florero de vidrio con liquido color rojo&#10;&#10;Descripción generada automáticamente con confianza baja">
            <a:extLst>
              <a:ext uri="{FF2B5EF4-FFF2-40B4-BE49-F238E27FC236}">
                <a16:creationId xmlns:a16="http://schemas.microsoft.com/office/drawing/2014/main" id="{BEEF7D33-C6BE-4126-D982-0A01748C98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12" y="494023"/>
            <a:ext cx="1596103" cy="2836281"/>
          </a:xfrm>
          <a:prstGeom prst="rect">
            <a:avLst/>
          </a:prstGeom>
        </p:spPr>
      </p:pic>
      <p:pic>
        <p:nvPicPr>
          <p:cNvPr id="33" name="Otros Deportes">
            <a:hlinkClick r:id="" action="ppaction://media"/>
            <a:extLst>
              <a:ext uri="{FF2B5EF4-FFF2-40B4-BE49-F238E27FC236}">
                <a16:creationId xmlns:a16="http://schemas.microsoft.com/office/drawing/2014/main" id="{9ACB0C29-2703-BAA6-912B-EE2CD7C5C12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7"/>
          <a:srcRect l="32811" t="15202" r="33019" b="15202"/>
          <a:stretch/>
        </p:blipFill>
        <p:spPr>
          <a:xfrm>
            <a:off x="4402903" y="3872822"/>
            <a:ext cx="1690742" cy="2582693"/>
          </a:xfrm>
          <a:prstGeom prst="rect">
            <a:avLst/>
          </a:prstGeom>
        </p:spPr>
      </p:pic>
      <p:pic>
        <p:nvPicPr>
          <p:cNvPr id="34" name="Jugadores VIP">
            <a:hlinkClick r:id="" action="ppaction://media"/>
            <a:extLst>
              <a:ext uri="{FF2B5EF4-FFF2-40B4-BE49-F238E27FC236}">
                <a16:creationId xmlns:a16="http://schemas.microsoft.com/office/drawing/2014/main" id="{C5E96071-078A-7BF9-70B7-0A8F90AF6655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18"/>
          <a:srcRect l="32721" t="15202" r="32844" b="15202"/>
          <a:stretch/>
        </p:blipFill>
        <p:spPr>
          <a:xfrm>
            <a:off x="695905" y="3872561"/>
            <a:ext cx="1703833" cy="25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29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3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5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2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5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2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6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video>
              <p:cMediaNode vol="80000">
                <p:cTn id="6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80000">
                <p:cTn id="6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video>
              <p:cMediaNode vol="80000">
                <p:cTn id="7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vide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>
                <p:cTn id="7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  <p:video>
              <p:cMediaNode vol="80000">
                <p:cTn id="7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8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270689" y="812800"/>
            <a:ext cx="7168303" cy="3230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Levantamos el trofeo de campeones de liga.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BA4D659-0CE5-9925-BD96-50C49B52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15</a:t>
            </a:fld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4C8F377-9AED-81A9-33CE-B7967CA072BF}"/>
              </a:ext>
            </a:extLst>
          </p:cNvPr>
          <p:cNvSpPr/>
          <p:nvPr/>
        </p:nvSpPr>
        <p:spPr>
          <a:xfrm>
            <a:off x="520192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1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94B1F98-43D3-B5EE-0641-EB816BF518BF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1249865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4A7438B-B551-82F4-F045-EE2F9ACC78D5}"/>
              </a:ext>
            </a:extLst>
          </p:cNvPr>
          <p:cNvSpPr/>
          <p:nvPr/>
        </p:nvSpPr>
        <p:spPr>
          <a:xfrm>
            <a:off x="1567363" y="6419657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2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F64E89F-DA9E-91AD-3BA5-6456EB6C0E1A}"/>
              </a:ext>
            </a:extLst>
          </p:cNvPr>
          <p:cNvSpPr/>
          <p:nvPr/>
        </p:nvSpPr>
        <p:spPr>
          <a:xfrm>
            <a:off x="2614534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3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B8EEE43-09C5-E7A1-88BF-763104D493FB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3344207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08CA27FD-A2E1-FFB7-D58A-3E5F7FAB99DE}"/>
              </a:ext>
            </a:extLst>
          </p:cNvPr>
          <p:cNvSpPr/>
          <p:nvPr/>
        </p:nvSpPr>
        <p:spPr>
          <a:xfrm>
            <a:off x="3661705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449D6B1-37F7-A84D-2730-8B6B7010407E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2297036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4DE943F3-6CC1-0932-0234-13D5CC423DFD}"/>
              </a:ext>
            </a:extLst>
          </p:cNvPr>
          <p:cNvSpPr/>
          <p:nvPr/>
        </p:nvSpPr>
        <p:spPr>
          <a:xfrm>
            <a:off x="4708876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5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274AE9C-AECC-E847-2AB2-811BA3606C50}"/>
              </a:ext>
            </a:extLst>
          </p:cNvPr>
          <p:cNvCxnSpPr>
            <a:cxnSpLocks/>
          </p:cNvCxnSpPr>
          <p:nvPr/>
        </p:nvCxnSpPr>
        <p:spPr>
          <a:xfrm>
            <a:off x="4391378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n 13" descr="Forma&#10;&#10;Descripción generada automáticamente con confianza baja">
            <a:extLst>
              <a:ext uri="{FF2B5EF4-FFF2-40B4-BE49-F238E27FC236}">
                <a16:creationId xmlns:a16="http://schemas.microsoft.com/office/drawing/2014/main" id="{2DFA9FD3-A075-59B7-9C0F-A62511D87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40" y="6173787"/>
            <a:ext cx="323494" cy="365125"/>
          </a:xfrm>
          <a:prstGeom prst="rect">
            <a:avLst/>
          </a:prstGeom>
        </p:spPr>
      </p:pic>
      <p:pic>
        <p:nvPicPr>
          <p:cNvPr id="15" name="Imagen 14" descr="Círculo&#10;&#10;Descripción generada automáticamente con confianza baja">
            <a:extLst>
              <a:ext uri="{FF2B5EF4-FFF2-40B4-BE49-F238E27FC236}">
                <a16:creationId xmlns:a16="http://schemas.microsoft.com/office/drawing/2014/main" id="{BF20FA6A-EF7B-E851-B445-E8A10361A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61" y="6188220"/>
            <a:ext cx="306417" cy="365125"/>
          </a:xfrm>
          <a:prstGeom prst="rect">
            <a:avLst/>
          </a:prstGeom>
        </p:spPr>
      </p:pic>
      <p:pic>
        <p:nvPicPr>
          <p:cNvPr id="16" name="Imagen 15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7B59C91E-FDAF-9046-A72A-BE3A7C2AD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43" y="1763925"/>
            <a:ext cx="1006238" cy="1537017"/>
          </a:xfrm>
          <a:prstGeom prst="rect">
            <a:avLst/>
          </a:prstGeom>
        </p:spPr>
      </p:pic>
      <p:pic>
        <p:nvPicPr>
          <p:cNvPr id="17" name="Imagen 1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1B82FC2-E3C9-3E52-0157-E37C327B4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827" y="3194704"/>
            <a:ext cx="1006238" cy="1537017"/>
          </a:xfrm>
          <a:prstGeom prst="rect">
            <a:avLst/>
          </a:prstGeom>
        </p:spPr>
      </p:pic>
      <p:pic>
        <p:nvPicPr>
          <p:cNvPr id="18" name="Imagen 1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7112B3F-C04A-87A0-E040-688EC7985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9" y="3239183"/>
            <a:ext cx="1006238" cy="1537017"/>
          </a:xfrm>
          <a:prstGeom prst="rect">
            <a:avLst/>
          </a:prstGeom>
        </p:spPr>
      </p:pic>
      <p:pic>
        <p:nvPicPr>
          <p:cNvPr id="19" name="Imagen 18" descr="Interfaz de usuario gráfica, Aplicación, Escala de tiempo, Teams&#10;&#10;Descripción generada automáticamente">
            <a:extLst>
              <a:ext uri="{FF2B5EF4-FFF2-40B4-BE49-F238E27FC236}">
                <a16:creationId xmlns:a16="http://schemas.microsoft.com/office/drawing/2014/main" id="{203827C3-020F-8B81-5E8B-33E222F40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73" y="288667"/>
            <a:ext cx="1006238" cy="1537017"/>
          </a:xfrm>
          <a:prstGeom prst="rect">
            <a:avLst/>
          </a:prstGeom>
        </p:spPr>
      </p:pic>
      <p:pic>
        <p:nvPicPr>
          <p:cNvPr id="20" name="Imagen 1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EA1F52C-7023-49A8-AC62-61FCB34500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982" y="288667"/>
            <a:ext cx="1006238" cy="1537017"/>
          </a:xfrm>
          <a:prstGeom prst="rect">
            <a:avLst/>
          </a:prstGeom>
        </p:spPr>
      </p:pic>
      <p:sp>
        <p:nvSpPr>
          <p:cNvPr id="21" name="Rectángulo: esquinas redondeadas 20">
            <a:hlinkClick r:id="rId9" action="ppaction://hlinksldjump"/>
            <a:extLst>
              <a:ext uri="{FF2B5EF4-FFF2-40B4-BE49-F238E27FC236}">
                <a16:creationId xmlns:a16="http://schemas.microsoft.com/office/drawing/2014/main" id="{FF5009C4-5285-8294-23E3-03FC007FFB1A}"/>
              </a:ext>
            </a:extLst>
          </p:cNvPr>
          <p:cNvSpPr/>
          <p:nvPr/>
        </p:nvSpPr>
        <p:spPr>
          <a:xfrm>
            <a:off x="9064399" y="5984282"/>
            <a:ext cx="2798618" cy="6927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Siguiente Partido</a:t>
            </a:r>
          </a:p>
        </p:txBody>
      </p:sp>
      <p:pic>
        <p:nvPicPr>
          <p:cNvPr id="23" name="Imagen 22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296C9C7-0510-5358-B4D3-97EDC88B3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0" y="1255109"/>
            <a:ext cx="7108942" cy="3944399"/>
          </a:xfrm>
          <a:prstGeom prst="rect">
            <a:avLst/>
          </a:prstGeom>
        </p:spPr>
      </p:pic>
      <p:sp>
        <p:nvSpPr>
          <p:cNvPr id="24" name="Bocadillo: ovalado 23">
            <a:extLst>
              <a:ext uri="{FF2B5EF4-FFF2-40B4-BE49-F238E27FC236}">
                <a16:creationId xmlns:a16="http://schemas.microsoft.com/office/drawing/2014/main" id="{07DC428E-2B8F-E00C-84D2-CEA279087FA8}"/>
              </a:ext>
            </a:extLst>
          </p:cNvPr>
          <p:cNvSpPr/>
          <p:nvPr/>
        </p:nvSpPr>
        <p:spPr>
          <a:xfrm>
            <a:off x="3763478" y="1564105"/>
            <a:ext cx="2873141" cy="1029903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Campeones, campeones </a:t>
            </a:r>
            <a:r>
              <a:rPr lang="es-ES" dirty="0" err="1"/>
              <a:t>oe</a:t>
            </a:r>
            <a:r>
              <a:rPr lang="es-ES" dirty="0"/>
              <a:t>, </a:t>
            </a:r>
            <a:r>
              <a:rPr lang="es-ES" dirty="0" err="1"/>
              <a:t>oe</a:t>
            </a:r>
            <a:r>
              <a:rPr lang="es-ES" dirty="0"/>
              <a:t>, </a:t>
            </a:r>
            <a:r>
              <a:rPr lang="es-ES" dirty="0" err="1"/>
              <a:t>oe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237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443989" y="1099127"/>
            <a:ext cx="6187534" cy="3237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vemos al rival levantando la copa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2173F7F-565D-696E-E070-65F305CD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16</a:t>
            </a:fld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5DE33F9-4A38-3F4C-B607-8F6D600FFE28}"/>
              </a:ext>
            </a:extLst>
          </p:cNvPr>
          <p:cNvSpPr/>
          <p:nvPr/>
        </p:nvSpPr>
        <p:spPr>
          <a:xfrm>
            <a:off x="520192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1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D563F040-9DF0-A8C6-A47C-36BBBAF052CE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1249865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015563A-D281-9993-9CC7-C95F08E95EDB}"/>
              </a:ext>
            </a:extLst>
          </p:cNvPr>
          <p:cNvSpPr/>
          <p:nvPr/>
        </p:nvSpPr>
        <p:spPr>
          <a:xfrm>
            <a:off x="1567363" y="6419657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2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49C026E-412B-A88A-0D94-D6F7C0CDD934}"/>
              </a:ext>
            </a:extLst>
          </p:cNvPr>
          <p:cNvSpPr/>
          <p:nvPr/>
        </p:nvSpPr>
        <p:spPr>
          <a:xfrm>
            <a:off x="2614534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3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CD4C939-056D-44DA-F5AC-E6DACCF9DB96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3344207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0191349-8E56-CD6B-7D31-A5DB727C4C13}"/>
              </a:ext>
            </a:extLst>
          </p:cNvPr>
          <p:cNvSpPr/>
          <p:nvPr/>
        </p:nvSpPr>
        <p:spPr>
          <a:xfrm>
            <a:off x="3661705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DD32F6E-F821-2C5B-7511-3ED99A98F639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2297036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E7C2C99-3DCA-DB2F-558F-E5E186EAF45C}"/>
              </a:ext>
            </a:extLst>
          </p:cNvPr>
          <p:cNvSpPr/>
          <p:nvPr/>
        </p:nvSpPr>
        <p:spPr>
          <a:xfrm>
            <a:off x="4708876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5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6139190-C421-E24E-EBF4-6DCF02F65A11}"/>
              </a:ext>
            </a:extLst>
          </p:cNvPr>
          <p:cNvCxnSpPr>
            <a:cxnSpLocks/>
          </p:cNvCxnSpPr>
          <p:nvPr/>
        </p:nvCxnSpPr>
        <p:spPr>
          <a:xfrm>
            <a:off x="4391378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n 13" descr="Forma&#10;&#10;Descripción generada automáticamente con confianza baja">
            <a:extLst>
              <a:ext uri="{FF2B5EF4-FFF2-40B4-BE49-F238E27FC236}">
                <a16:creationId xmlns:a16="http://schemas.microsoft.com/office/drawing/2014/main" id="{B231A215-E2F6-2586-6DAF-571EB4490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75" y="6173787"/>
            <a:ext cx="323494" cy="365125"/>
          </a:xfrm>
          <a:prstGeom prst="rect">
            <a:avLst/>
          </a:prstGeom>
        </p:spPr>
      </p:pic>
      <p:pic>
        <p:nvPicPr>
          <p:cNvPr id="15" name="Imagen 14" descr="Círculo&#10;&#10;Descripción generada automáticamente con confianza baja">
            <a:extLst>
              <a:ext uri="{FF2B5EF4-FFF2-40B4-BE49-F238E27FC236}">
                <a16:creationId xmlns:a16="http://schemas.microsoft.com/office/drawing/2014/main" id="{250520A1-4ED4-5839-650C-DBA9A4A5D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96" y="6188220"/>
            <a:ext cx="306417" cy="365125"/>
          </a:xfrm>
          <a:prstGeom prst="rect">
            <a:avLst/>
          </a:prstGeom>
        </p:spPr>
      </p:pic>
      <p:pic>
        <p:nvPicPr>
          <p:cNvPr id="16" name="Imagen 15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2103670A-7E28-C410-4831-4276E1511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43" y="1763925"/>
            <a:ext cx="1006238" cy="1537017"/>
          </a:xfrm>
          <a:prstGeom prst="rect">
            <a:avLst/>
          </a:prstGeom>
        </p:spPr>
      </p:pic>
      <p:pic>
        <p:nvPicPr>
          <p:cNvPr id="17" name="Imagen 1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9AEBF3C-8A23-9939-CD72-AE9338C0F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827" y="3194704"/>
            <a:ext cx="1006238" cy="1537017"/>
          </a:xfrm>
          <a:prstGeom prst="rect">
            <a:avLst/>
          </a:prstGeom>
        </p:spPr>
      </p:pic>
      <p:pic>
        <p:nvPicPr>
          <p:cNvPr id="18" name="Imagen 1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AB00B9F-7FB5-319D-7D65-93B6DDDA0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9" y="3239183"/>
            <a:ext cx="1006238" cy="1537017"/>
          </a:xfrm>
          <a:prstGeom prst="rect">
            <a:avLst/>
          </a:prstGeom>
        </p:spPr>
      </p:pic>
      <p:pic>
        <p:nvPicPr>
          <p:cNvPr id="19" name="Imagen 18" descr="Interfaz de usuario gráfica, Aplicación, Escala de tiempo, Teams&#10;&#10;Descripción generada automáticamente">
            <a:extLst>
              <a:ext uri="{FF2B5EF4-FFF2-40B4-BE49-F238E27FC236}">
                <a16:creationId xmlns:a16="http://schemas.microsoft.com/office/drawing/2014/main" id="{FEE8AF0D-97E4-A7BD-3582-CEA9DB1D19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73" y="288667"/>
            <a:ext cx="1006238" cy="1537017"/>
          </a:xfrm>
          <a:prstGeom prst="rect">
            <a:avLst/>
          </a:prstGeom>
        </p:spPr>
      </p:pic>
      <p:pic>
        <p:nvPicPr>
          <p:cNvPr id="20" name="Imagen 1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2F6B353-CE6C-8FAD-5716-85F8FBF46B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982" y="288667"/>
            <a:ext cx="1006238" cy="1537017"/>
          </a:xfrm>
          <a:prstGeom prst="rect">
            <a:avLst/>
          </a:prstGeom>
        </p:spPr>
      </p:pic>
      <p:sp>
        <p:nvSpPr>
          <p:cNvPr id="21" name="Rectángulo: esquinas redondeadas 20">
            <a:hlinkClick r:id="rId9" action="ppaction://hlinksldjump"/>
            <a:extLst>
              <a:ext uri="{FF2B5EF4-FFF2-40B4-BE49-F238E27FC236}">
                <a16:creationId xmlns:a16="http://schemas.microsoft.com/office/drawing/2014/main" id="{F95606E0-F95E-6D5F-CB89-6F3980602F74}"/>
              </a:ext>
            </a:extLst>
          </p:cNvPr>
          <p:cNvSpPr/>
          <p:nvPr/>
        </p:nvSpPr>
        <p:spPr>
          <a:xfrm>
            <a:off x="9064399" y="5984282"/>
            <a:ext cx="2798618" cy="6927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Siguiente Partido</a:t>
            </a:r>
          </a:p>
        </p:txBody>
      </p:sp>
      <p:pic>
        <p:nvPicPr>
          <p:cNvPr id="23" name="Imagen 22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9CC9A54E-4CE1-24B4-6E0E-EF941AB21D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9" y="1599393"/>
            <a:ext cx="6187534" cy="3433155"/>
          </a:xfrm>
          <a:prstGeom prst="rect">
            <a:avLst/>
          </a:prstGeom>
        </p:spPr>
      </p:pic>
      <p:sp>
        <p:nvSpPr>
          <p:cNvPr id="24" name="Bocadillo: ovalado 23">
            <a:extLst>
              <a:ext uri="{FF2B5EF4-FFF2-40B4-BE49-F238E27FC236}">
                <a16:creationId xmlns:a16="http://schemas.microsoft.com/office/drawing/2014/main" id="{624076EA-6D22-724A-1C5B-97AD27135590}"/>
              </a:ext>
            </a:extLst>
          </p:cNvPr>
          <p:cNvSpPr/>
          <p:nvPr/>
        </p:nvSpPr>
        <p:spPr>
          <a:xfrm>
            <a:off x="779979" y="1712711"/>
            <a:ext cx="1884345" cy="616017"/>
          </a:xfrm>
          <a:prstGeom prst="wedgeEllipseCallout">
            <a:avLst>
              <a:gd name="adj1" fmla="val 10326"/>
              <a:gd name="adj2" fmla="val 757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/>
              <a:t>La próxima liga será nuestra, vamos a mejorar</a:t>
            </a:r>
          </a:p>
        </p:txBody>
      </p:sp>
    </p:spTree>
    <p:extLst>
      <p:ext uri="{BB962C8B-B14F-4D97-AF65-F5344CB8AC3E}">
        <p14:creationId xmlns:p14="http://schemas.microsoft.com/office/powerpoint/2010/main" val="2980360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60BBADD-39A7-FE8F-A80B-208F599B757E}"/>
              </a:ext>
            </a:extLst>
          </p:cNvPr>
          <p:cNvSpPr/>
          <p:nvPr/>
        </p:nvSpPr>
        <p:spPr>
          <a:xfrm>
            <a:off x="2006226" y="2705725"/>
            <a:ext cx="81795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CONTINUARÁ…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FCCEFB5-02A9-6088-779E-56540857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3100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385196" y="178876"/>
            <a:ext cx="6255071" cy="2921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Ven a un niño llorando y…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8B9C71E-3B42-1B28-9D01-B2C6A60FD46D}"/>
              </a:ext>
            </a:extLst>
          </p:cNvPr>
          <p:cNvSpPr/>
          <p:nvPr/>
        </p:nvSpPr>
        <p:spPr>
          <a:xfrm>
            <a:off x="2887426" y="4307633"/>
            <a:ext cx="1014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2BDA538-6415-B188-7421-4C6D26A8A0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29" y="1042580"/>
            <a:ext cx="1825619" cy="1578842"/>
          </a:xfrm>
          <a:prstGeom prst="rect">
            <a:avLst/>
          </a:prstGeom>
        </p:spPr>
      </p:pic>
      <p:pic>
        <p:nvPicPr>
          <p:cNvPr id="14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54C56F82-371F-D4D3-3C4C-792790DAE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446386">
            <a:off x="8266339" y="1606551"/>
            <a:ext cx="823383" cy="823383"/>
          </a:xfrm>
          <a:prstGeom prst="rect">
            <a:avLst/>
          </a:prstGeom>
        </p:spPr>
      </p:pic>
      <p:pic>
        <p:nvPicPr>
          <p:cNvPr id="15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4098B61F-FB27-6018-2827-D9A284C458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5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33989" y="1482496"/>
            <a:ext cx="859341" cy="85934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16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B7344C99-708E-BEA6-AD22-D8278C5C50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6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235544">
            <a:off x="7989793" y="931329"/>
            <a:ext cx="734057" cy="82338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7" name="DADOS LOCAL">
            <a:extLst>
              <a:ext uri="{FF2B5EF4-FFF2-40B4-BE49-F238E27FC236}">
                <a16:creationId xmlns:a16="http://schemas.microsoft.com/office/drawing/2014/main" id="{4D112D71-A417-F340-A760-16E2D4F03929}"/>
              </a:ext>
            </a:extLst>
          </p:cNvPr>
          <p:cNvSpPr/>
          <p:nvPr/>
        </p:nvSpPr>
        <p:spPr>
          <a:xfrm>
            <a:off x="7199920" y="2836281"/>
            <a:ext cx="2278893" cy="8711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DADOS</a:t>
            </a:r>
          </a:p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LOCAL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58B93C-9632-BFD6-5090-B301E2A926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324">
            <a:off x="7429244" y="3928895"/>
            <a:ext cx="1872394" cy="1619294"/>
          </a:xfrm>
          <a:prstGeom prst="rect">
            <a:avLst/>
          </a:prstGeom>
        </p:spPr>
      </p:pic>
      <p:pic>
        <p:nvPicPr>
          <p:cNvPr id="20" name="COLORES">
            <a:hlinkClick r:id="" action="ppaction://media"/>
            <a:extLst>
              <a:ext uri="{FF2B5EF4-FFF2-40B4-BE49-F238E27FC236}">
                <a16:creationId xmlns:a16="http://schemas.microsoft.com/office/drawing/2014/main" id="{1FE11292-6516-DEE3-C935-59828DEBA67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8218732" y="4473723"/>
            <a:ext cx="952669" cy="95266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1" name="COLORES">
            <a:hlinkClick r:id="" action="ppaction://media"/>
            <a:extLst>
              <a:ext uri="{FF2B5EF4-FFF2-40B4-BE49-F238E27FC236}">
                <a16:creationId xmlns:a16="http://schemas.microsoft.com/office/drawing/2014/main" id="{707A8463-614C-05B1-28BB-E292CAC274B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7427575" y="4283731"/>
            <a:ext cx="952669" cy="952669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2" name="COLORES">
            <a:hlinkClick r:id="" action="ppaction://media"/>
            <a:extLst>
              <a:ext uri="{FF2B5EF4-FFF2-40B4-BE49-F238E27FC236}">
                <a16:creationId xmlns:a16="http://schemas.microsoft.com/office/drawing/2014/main" id="{BD8E0ABB-4E67-4149-0443-8085B91EFF8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8061629" y="3809459"/>
            <a:ext cx="746996" cy="86482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1" name="DADOS VISITANTE">
            <a:extLst>
              <a:ext uri="{FF2B5EF4-FFF2-40B4-BE49-F238E27FC236}">
                <a16:creationId xmlns:a16="http://schemas.microsoft.com/office/drawing/2014/main" id="{DAA79F5E-81CC-1B3C-90F2-B5246D7DEDCA}"/>
              </a:ext>
            </a:extLst>
          </p:cNvPr>
          <p:cNvSpPr/>
          <p:nvPr/>
        </p:nvSpPr>
        <p:spPr>
          <a:xfrm>
            <a:off x="9749279" y="2836281"/>
            <a:ext cx="2278893" cy="8711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DADOS VISITANTE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81362DD-A239-F8B1-76B7-A435DB4150CA}"/>
              </a:ext>
            </a:extLst>
          </p:cNvPr>
          <p:cNvSpPr/>
          <p:nvPr/>
        </p:nvSpPr>
        <p:spPr>
          <a:xfrm>
            <a:off x="620324" y="3411934"/>
            <a:ext cx="2169569" cy="2504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EQUIPO LOCAL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EE9A39E-9446-1C6F-901C-660999D62B71}"/>
              </a:ext>
            </a:extLst>
          </p:cNvPr>
          <p:cNvSpPr/>
          <p:nvPr/>
        </p:nvSpPr>
        <p:spPr>
          <a:xfrm>
            <a:off x="3888896" y="3412248"/>
            <a:ext cx="2278893" cy="2504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EQUIPO VISITANTE</a:t>
            </a:r>
          </a:p>
        </p:txBody>
      </p:sp>
      <p:sp>
        <p:nvSpPr>
          <p:cNvPr id="5" name="Rectángulo: esquinas redondeadas 4">
            <a:hlinkClick r:id="rId14" action="ppaction://hlinksldjump"/>
            <a:extLst>
              <a:ext uri="{FF2B5EF4-FFF2-40B4-BE49-F238E27FC236}">
                <a16:creationId xmlns:a16="http://schemas.microsoft.com/office/drawing/2014/main" id="{5D1177C4-25C9-4FAA-4EDE-8E741EB0D7B9}"/>
              </a:ext>
            </a:extLst>
          </p:cNvPr>
          <p:cNvSpPr/>
          <p:nvPr/>
        </p:nvSpPr>
        <p:spPr>
          <a:xfrm>
            <a:off x="7199919" y="5608258"/>
            <a:ext cx="2278894" cy="7098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GANA EQUIPO LOCAL</a:t>
            </a:r>
          </a:p>
          <a:p>
            <a:pPr algn="ctr"/>
            <a:r>
              <a:rPr lang="es-ES" sz="1600" dirty="0"/>
              <a:t>SIGUIENTE PÁGINA</a:t>
            </a:r>
          </a:p>
        </p:txBody>
      </p:sp>
      <p:sp>
        <p:nvSpPr>
          <p:cNvPr id="6" name="Rectángulo: esquinas redondeadas 5">
            <a:hlinkClick r:id="rId15" action="ppaction://hlinksldjump"/>
            <a:extLst>
              <a:ext uri="{FF2B5EF4-FFF2-40B4-BE49-F238E27FC236}">
                <a16:creationId xmlns:a16="http://schemas.microsoft.com/office/drawing/2014/main" id="{74899BAB-6B60-48F5-7F0D-604676844F5E}"/>
              </a:ext>
            </a:extLst>
          </p:cNvPr>
          <p:cNvSpPr/>
          <p:nvPr/>
        </p:nvSpPr>
        <p:spPr>
          <a:xfrm>
            <a:off x="9709394" y="5625258"/>
            <a:ext cx="2482606" cy="7098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GANA EQUIPO VISITANTE</a:t>
            </a:r>
          </a:p>
          <a:p>
            <a:pPr algn="ctr"/>
            <a:r>
              <a:rPr lang="es-ES" sz="1600" dirty="0"/>
              <a:t>SIGUIENTE PÁGINA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47EC6A3-6768-73E5-C5CD-6576AA7DB5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197" y="491513"/>
            <a:ext cx="6255071" cy="2814781"/>
          </a:xfrm>
          <a:prstGeom prst="rect">
            <a:avLst/>
          </a:prstGeom>
        </p:spPr>
      </p:pic>
      <p:sp>
        <p:nvSpPr>
          <p:cNvPr id="9" name="Bocadillo: ovalado 8">
            <a:extLst>
              <a:ext uri="{FF2B5EF4-FFF2-40B4-BE49-F238E27FC236}">
                <a16:creationId xmlns:a16="http://schemas.microsoft.com/office/drawing/2014/main" id="{5C7DA083-4D59-BC6D-52ED-436F2F8698B0}"/>
              </a:ext>
            </a:extLst>
          </p:cNvPr>
          <p:cNvSpPr/>
          <p:nvPr/>
        </p:nvSpPr>
        <p:spPr>
          <a:xfrm>
            <a:off x="4387273" y="708290"/>
            <a:ext cx="2105891" cy="993770"/>
          </a:xfrm>
          <a:prstGeom prst="wedgeEllipseCallout">
            <a:avLst>
              <a:gd name="adj1" fmla="val -63583"/>
              <a:gd name="adj2" fmla="val 4948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Nadie quiere Jugar Conmigo…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1B866E0-B6A0-2AD2-3DC1-454A108D4F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737" y="1042578"/>
            <a:ext cx="1825619" cy="1578842"/>
          </a:xfrm>
          <a:prstGeom prst="rect">
            <a:avLst/>
          </a:prstGeom>
        </p:spPr>
      </p:pic>
      <p:pic>
        <p:nvPicPr>
          <p:cNvPr id="24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102CC46F-559D-53DA-EB4E-AFBF45FB3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446386">
            <a:off x="10809547" y="1606549"/>
            <a:ext cx="823383" cy="823383"/>
          </a:xfrm>
          <a:prstGeom prst="rect">
            <a:avLst/>
          </a:prstGeom>
        </p:spPr>
      </p:pic>
      <p:pic>
        <p:nvPicPr>
          <p:cNvPr id="25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C08C64EC-5307-791C-8935-3204AC46A5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5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77197" y="1482494"/>
            <a:ext cx="859341" cy="85934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6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BAE27975-DDC2-A334-4C3A-FB39F6CB63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6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235544">
            <a:off x="10533001" y="931327"/>
            <a:ext cx="734057" cy="82338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A6FF415-86EB-6C72-AD59-8DEB5132B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324">
            <a:off x="10081794" y="3959651"/>
            <a:ext cx="1872394" cy="1619294"/>
          </a:xfrm>
          <a:prstGeom prst="rect">
            <a:avLst/>
          </a:prstGeom>
        </p:spPr>
      </p:pic>
      <p:pic>
        <p:nvPicPr>
          <p:cNvPr id="28" name="COLORES">
            <a:hlinkClick r:id="" action="ppaction://media"/>
            <a:extLst>
              <a:ext uri="{FF2B5EF4-FFF2-40B4-BE49-F238E27FC236}">
                <a16:creationId xmlns:a16="http://schemas.microsoft.com/office/drawing/2014/main" id="{E5B6CF97-36BE-302B-6522-396D4744B0D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871282" y="4504479"/>
            <a:ext cx="952669" cy="95266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9" name="COLORES">
            <a:hlinkClick r:id="" action="ppaction://media"/>
            <a:extLst>
              <a:ext uri="{FF2B5EF4-FFF2-40B4-BE49-F238E27FC236}">
                <a16:creationId xmlns:a16="http://schemas.microsoft.com/office/drawing/2014/main" id="{D3A1578E-04A6-E6F6-F5CF-25AA90013F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080125" y="4314487"/>
            <a:ext cx="952669" cy="952669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30" name="COLORES">
            <a:hlinkClick r:id="" action="ppaction://media"/>
            <a:extLst>
              <a:ext uri="{FF2B5EF4-FFF2-40B4-BE49-F238E27FC236}">
                <a16:creationId xmlns:a16="http://schemas.microsoft.com/office/drawing/2014/main" id="{0C199B3A-959B-AFF0-DC81-87D055A668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714179" y="3840215"/>
            <a:ext cx="746996" cy="86482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31" name="elegir jugadores">
            <a:extLst>
              <a:ext uri="{FF2B5EF4-FFF2-40B4-BE49-F238E27FC236}">
                <a16:creationId xmlns:a16="http://schemas.microsoft.com/office/drawing/2014/main" id="{18FA7EB6-8F2F-669C-1F68-3B3007907004}"/>
              </a:ext>
            </a:extLst>
          </p:cNvPr>
          <p:cNvSpPr/>
          <p:nvPr/>
        </p:nvSpPr>
        <p:spPr>
          <a:xfrm>
            <a:off x="2628512" y="3794487"/>
            <a:ext cx="1597316" cy="5650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ELEGIR JUGADORES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8AD229B-6190-1E4E-900A-4DB5366D7D26}"/>
              </a:ext>
            </a:extLst>
          </p:cNvPr>
          <p:cNvSpPr txBox="1"/>
          <p:nvPr/>
        </p:nvSpPr>
        <p:spPr>
          <a:xfrm>
            <a:off x="433628" y="545523"/>
            <a:ext cx="2538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ESCENA 1</a:t>
            </a:r>
          </a:p>
        </p:txBody>
      </p:sp>
      <p:sp>
        <p:nvSpPr>
          <p:cNvPr id="44" name="Marcador de número de diapositiva 43">
            <a:extLst>
              <a:ext uri="{FF2B5EF4-FFF2-40B4-BE49-F238E27FC236}">
                <a16:creationId xmlns:a16="http://schemas.microsoft.com/office/drawing/2014/main" id="{D3635D1D-DE65-A44A-FC04-B119AC11A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2</a:t>
            </a:fld>
            <a:endParaRPr lang="es-ES"/>
          </a:p>
        </p:txBody>
      </p:sp>
      <p:pic>
        <p:nvPicPr>
          <p:cNvPr id="33" name="Otros Deportes">
            <a:hlinkClick r:id="" action="ppaction://media"/>
            <a:extLst>
              <a:ext uri="{FF2B5EF4-FFF2-40B4-BE49-F238E27FC236}">
                <a16:creationId xmlns:a16="http://schemas.microsoft.com/office/drawing/2014/main" id="{1559F15C-32EA-2CA4-8751-C9A967E3747D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7"/>
          <a:srcRect l="32811" t="15202" r="33019" b="15202"/>
          <a:stretch/>
        </p:blipFill>
        <p:spPr>
          <a:xfrm>
            <a:off x="4402903" y="3872822"/>
            <a:ext cx="1690742" cy="2582693"/>
          </a:xfrm>
          <a:prstGeom prst="rect">
            <a:avLst/>
          </a:prstGeom>
        </p:spPr>
      </p:pic>
      <p:pic>
        <p:nvPicPr>
          <p:cNvPr id="34" name="Jugadores VIP">
            <a:hlinkClick r:id="" action="ppaction://media"/>
            <a:extLst>
              <a:ext uri="{FF2B5EF4-FFF2-40B4-BE49-F238E27FC236}">
                <a16:creationId xmlns:a16="http://schemas.microsoft.com/office/drawing/2014/main" id="{BE239C2D-8593-40F5-3ED9-FF3E6BD131A1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18"/>
          <a:srcRect l="32721" t="15202" r="32844" b="15202"/>
          <a:stretch/>
        </p:blipFill>
        <p:spPr>
          <a:xfrm>
            <a:off x="695905" y="3872561"/>
            <a:ext cx="1703833" cy="25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8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3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5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2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5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2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6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video>
              <p:cMediaNode vol="80000">
                <p:cTn id="6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80000">
                <p:cTn id="6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video>
              <p:cMediaNode vol="80000">
                <p:cTn id="7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vide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>
                <p:cTn id="7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23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8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8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295565" y="125559"/>
            <a:ext cx="7536870" cy="2909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Deciden acercarse para ver qué le pasa y le piden que juegue con ellos el primer partido de la liga.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84EA557-4FEE-5E18-12D1-565384A1EBD5}"/>
              </a:ext>
            </a:extLst>
          </p:cNvPr>
          <p:cNvGraphicFramePr>
            <a:graphicFrameLocks noGrp="1"/>
          </p:cNvGraphicFramePr>
          <p:nvPr/>
        </p:nvGraphicFramePr>
        <p:xfrm>
          <a:off x="520192" y="3862505"/>
          <a:ext cx="5680362" cy="2124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782">
                  <a:extLst>
                    <a:ext uri="{9D8B030D-6E8A-4147-A177-3AD203B41FA5}">
                      <a16:colId xmlns:a16="http://schemas.microsoft.com/office/drawing/2014/main" val="3348603369"/>
                    </a:ext>
                  </a:extLst>
                </a:gridCol>
                <a:gridCol w="1431640">
                  <a:extLst>
                    <a:ext uri="{9D8B030D-6E8A-4147-A177-3AD203B41FA5}">
                      <a16:colId xmlns:a16="http://schemas.microsoft.com/office/drawing/2014/main" val="2729628849"/>
                    </a:ext>
                  </a:extLst>
                </a:gridCol>
                <a:gridCol w="898235">
                  <a:extLst>
                    <a:ext uri="{9D8B030D-6E8A-4147-A177-3AD203B41FA5}">
                      <a16:colId xmlns:a16="http://schemas.microsoft.com/office/drawing/2014/main" val="3895182015"/>
                    </a:ext>
                  </a:extLst>
                </a:gridCol>
                <a:gridCol w="898235">
                  <a:extLst>
                    <a:ext uri="{9D8B030D-6E8A-4147-A177-3AD203B41FA5}">
                      <a16:colId xmlns:a16="http://schemas.microsoft.com/office/drawing/2014/main" val="66649590"/>
                    </a:ext>
                  </a:extLst>
                </a:gridCol>
                <a:gridCol w="898235">
                  <a:extLst>
                    <a:ext uri="{9D8B030D-6E8A-4147-A177-3AD203B41FA5}">
                      <a16:colId xmlns:a16="http://schemas.microsoft.com/office/drawing/2014/main" val="679018381"/>
                    </a:ext>
                  </a:extLst>
                </a:gridCol>
                <a:gridCol w="898235">
                  <a:extLst>
                    <a:ext uri="{9D8B030D-6E8A-4147-A177-3AD203B41FA5}">
                      <a16:colId xmlns:a16="http://schemas.microsoft.com/office/drawing/2014/main" val="308293879"/>
                    </a:ext>
                  </a:extLst>
                </a:gridCol>
              </a:tblGrid>
              <a:tr h="295619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Puesto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Equipo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Puntos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G/A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G/E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D/G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980460"/>
                  </a:ext>
                </a:extLst>
              </a:tr>
              <a:tr h="295619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Novatos F.C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5137"/>
                  </a:ext>
                </a:extLst>
              </a:tr>
              <a:tr h="2956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Leyenda F.C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299493"/>
                  </a:ext>
                </a:extLst>
              </a:tr>
              <a:tr h="2956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Estrellas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39489"/>
                  </a:ext>
                </a:extLst>
              </a:tr>
              <a:tr h="295619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Senior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93018"/>
                  </a:ext>
                </a:extLst>
              </a:tr>
              <a:tr h="2956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Piratas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43039"/>
                  </a:ext>
                </a:extLst>
              </a:tr>
              <a:tr h="295619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Leones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46915"/>
                  </a:ext>
                </a:extLst>
              </a:tr>
            </a:tbl>
          </a:graphicData>
        </a:graphic>
      </p:graphicFrame>
      <p:sp>
        <p:nvSpPr>
          <p:cNvPr id="5" name="Rectángulo: esquinas redondeadas 4">
            <a:hlinkClick r:id="rId2" action="ppaction://hlinksldjump"/>
            <a:extLst>
              <a:ext uri="{FF2B5EF4-FFF2-40B4-BE49-F238E27FC236}">
                <a16:creationId xmlns:a16="http://schemas.microsoft.com/office/drawing/2014/main" id="{F3D9608D-A4FC-843F-DF4F-A088AAE33EBB}"/>
              </a:ext>
            </a:extLst>
          </p:cNvPr>
          <p:cNvSpPr/>
          <p:nvPr/>
        </p:nvSpPr>
        <p:spPr>
          <a:xfrm>
            <a:off x="9254836" y="6064058"/>
            <a:ext cx="2798618" cy="6927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Siguiente Partido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9DB1F7D3-20FA-F071-5145-FA6DE1D1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3</a:t>
            </a:fld>
            <a:endParaRPr lang="es-ES"/>
          </a:p>
        </p:txBody>
      </p:sp>
      <p:pic>
        <p:nvPicPr>
          <p:cNvPr id="10" name="Imagen 9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68B9419D-E099-2646-1A82-04EE40153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43" y="1763925"/>
            <a:ext cx="1006238" cy="1537017"/>
          </a:xfrm>
          <a:prstGeom prst="rect">
            <a:avLst/>
          </a:prstGeom>
        </p:spPr>
      </p:pic>
      <p:pic>
        <p:nvPicPr>
          <p:cNvPr id="12" name="Imagen 1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E521A1A-ED96-15D6-9DE6-9F7BE51DC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827" y="3194704"/>
            <a:ext cx="1006238" cy="1537017"/>
          </a:xfrm>
          <a:prstGeom prst="rect">
            <a:avLst/>
          </a:prstGeom>
        </p:spPr>
      </p:pic>
      <p:pic>
        <p:nvPicPr>
          <p:cNvPr id="14" name="Imagen 1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C8B15CF-94EE-9132-E0AE-15D37248A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9" y="3239183"/>
            <a:ext cx="1006238" cy="1537017"/>
          </a:xfrm>
          <a:prstGeom prst="rect">
            <a:avLst/>
          </a:prstGeom>
        </p:spPr>
      </p:pic>
      <p:pic>
        <p:nvPicPr>
          <p:cNvPr id="16" name="Imagen 15" descr="Interfaz de usuario gráfica, Aplicación, Escala de tiempo, Teams&#10;&#10;Descripción generada automáticamente">
            <a:extLst>
              <a:ext uri="{FF2B5EF4-FFF2-40B4-BE49-F238E27FC236}">
                <a16:creationId xmlns:a16="http://schemas.microsoft.com/office/drawing/2014/main" id="{7779F713-6879-18FC-EFE2-4D1BADEDEE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73" y="288667"/>
            <a:ext cx="1006238" cy="1537017"/>
          </a:xfrm>
          <a:prstGeom prst="rect">
            <a:avLst/>
          </a:prstGeom>
        </p:spPr>
      </p:pic>
      <p:pic>
        <p:nvPicPr>
          <p:cNvPr id="18" name="Imagen 1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0387EE9-91CC-125D-5FE6-0A39E19E5D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982" y="288667"/>
            <a:ext cx="1006238" cy="1537017"/>
          </a:xfrm>
          <a:prstGeom prst="rect">
            <a:avLst/>
          </a:prstGeom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C4939F4-5A1A-32AA-8BD8-85E81DBD856F}"/>
              </a:ext>
            </a:extLst>
          </p:cNvPr>
          <p:cNvSpPr/>
          <p:nvPr/>
        </p:nvSpPr>
        <p:spPr>
          <a:xfrm>
            <a:off x="520192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1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7C726870-7E7F-D62F-906F-D6832441A4DB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>
            <a:off x="1249865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6466B040-0196-D841-38EC-1DF6FBA5FA1E}"/>
              </a:ext>
            </a:extLst>
          </p:cNvPr>
          <p:cNvSpPr/>
          <p:nvPr/>
        </p:nvSpPr>
        <p:spPr>
          <a:xfrm>
            <a:off x="1567363" y="6419657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2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86FBCD92-BA09-DE57-386F-408BA4324A09}"/>
              </a:ext>
            </a:extLst>
          </p:cNvPr>
          <p:cNvSpPr/>
          <p:nvPr/>
        </p:nvSpPr>
        <p:spPr>
          <a:xfrm>
            <a:off x="2614534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3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4FCC3870-2845-DA3D-868F-C995853EE891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3344207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F7B15310-6736-293E-7159-3CADA196EFA2}"/>
              </a:ext>
            </a:extLst>
          </p:cNvPr>
          <p:cNvSpPr/>
          <p:nvPr/>
        </p:nvSpPr>
        <p:spPr>
          <a:xfrm>
            <a:off x="3661705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4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E3C919D2-6F46-59A3-0C03-9D0E861A4101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 flipV="1">
            <a:off x="2297036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8755A329-D5BB-0AE8-5047-69A2359FD8FF}"/>
              </a:ext>
            </a:extLst>
          </p:cNvPr>
          <p:cNvSpPr/>
          <p:nvPr/>
        </p:nvSpPr>
        <p:spPr>
          <a:xfrm>
            <a:off x="4708876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5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20E4F60F-BB39-3BF9-FA7F-3403D7BAE96F}"/>
              </a:ext>
            </a:extLst>
          </p:cNvPr>
          <p:cNvCxnSpPr>
            <a:cxnSpLocks/>
          </p:cNvCxnSpPr>
          <p:nvPr/>
        </p:nvCxnSpPr>
        <p:spPr>
          <a:xfrm>
            <a:off x="4391378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n 40" descr="Forma&#10;&#10;Descripción generada automáticamente con confianza baja">
            <a:extLst>
              <a:ext uri="{FF2B5EF4-FFF2-40B4-BE49-F238E27FC236}">
                <a16:creationId xmlns:a16="http://schemas.microsoft.com/office/drawing/2014/main" id="{58CCA37E-5B97-C813-B749-64FBE8B2C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51" y="6166282"/>
            <a:ext cx="323494" cy="365125"/>
          </a:xfrm>
          <a:prstGeom prst="rect">
            <a:avLst/>
          </a:prstGeom>
        </p:spPr>
      </p:pic>
      <p:pic>
        <p:nvPicPr>
          <p:cNvPr id="43" name="Imagen 42" descr="Círculo&#10;&#10;Descripción generada automáticamente con confianza baja">
            <a:extLst>
              <a:ext uri="{FF2B5EF4-FFF2-40B4-BE49-F238E27FC236}">
                <a16:creationId xmlns:a16="http://schemas.microsoft.com/office/drawing/2014/main" id="{0DF74129-0CA2-2D1E-6FB2-42ADAE6A3B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2" y="6180715"/>
            <a:ext cx="306417" cy="365125"/>
          </a:xfrm>
          <a:prstGeom prst="rect">
            <a:avLst/>
          </a:prstGeom>
        </p:spPr>
      </p:pic>
      <p:pic>
        <p:nvPicPr>
          <p:cNvPr id="7" name="Imagen 6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695CE11-E239-CA6C-3561-0D4BEE1A7D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5" y="437629"/>
            <a:ext cx="7536870" cy="3255318"/>
          </a:xfrm>
          <a:prstGeom prst="rect">
            <a:avLst/>
          </a:prstGeom>
        </p:spPr>
      </p:pic>
      <p:sp>
        <p:nvSpPr>
          <p:cNvPr id="9" name="Bocadillo: ovalado 8">
            <a:extLst>
              <a:ext uri="{FF2B5EF4-FFF2-40B4-BE49-F238E27FC236}">
                <a16:creationId xmlns:a16="http://schemas.microsoft.com/office/drawing/2014/main" id="{2C2721C2-8B88-91E8-93B9-7895DE358718}"/>
              </a:ext>
            </a:extLst>
          </p:cNvPr>
          <p:cNvSpPr/>
          <p:nvPr/>
        </p:nvSpPr>
        <p:spPr>
          <a:xfrm>
            <a:off x="3182620" y="1344058"/>
            <a:ext cx="914400" cy="61264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¿Me dejáis Jugar?</a:t>
            </a:r>
          </a:p>
        </p:txBody>
      </p:sp>
      <p:sp>
        <p:nvSpPr>
          <p:cNvPr id="11" name="Bocadillo: ovalado 10">
            <a:extLst>
              <a:ext uri="{FF2B5EF4-FFF2-40B4-BE49-F238E27FC236}">
                <a16:creationId xmlns:a16="http://schemas.microsoft.com/office/drawing/2014/main" id="{A2F1A12F-A945-2308-34BB-D3CD045C5A9F}"/>
              </a:ext>
            </a:extLst>
          </p:cNvPr>
          <p:cNvSpPr/>
          <p:nvPr/>
        </p:nvSpPr>
        <p:spPr>
          <a:xfrm>
            <a:off x="2748280" y="495300"/>
            <a:ext cx="2044700" cy="375776"/>
          </a:xfrm>
          <a:prstGeom prst="wedgeEllipseCallout">
            <a:avLst>
              <a:gd name="adj1" fmla="val -34498"/>
              <a:gd name="adj2" fmla="val 14564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/>
              <a:t>Claro, ¿quieres jugar el primer partido de liga con nosotros?</a:t>
            </a:r>
          </a:p>
        </p:txBody>
      </p:sp>
      <p:sp>
        <p:nvSpPr>
          <p:cNvPr id="13" name="Bocadillo: ovalado 12">
            <a:extLst>
              <a:ext uri="{FF2B5EF4-FFF2-40B4-BE49-F238E27FC236}">
                <a16:creationId xmlns:a16="http://schemas.microsoft.com/office/drawing/2014/main" id="{0BB60CF0-AF77-A70A-F66D-7ECA02D1D38C}"/>
              </a:ext>
            </a:extLst>
          </p:cNvPr>
          <p:cNvSpPr/>
          <p:nvPr/>
        </p:nvSpPr>
        <p:spPr>
          <a:xfrm>
            <a:off x="3606800" y="1975687"/>
            <a:ext cx="1028700" cy="612648"/>
          </a:xfrm>
          <a:prstGeom prst="wedgeEllipseCallout">
            <a:avLst>
              <a:gd name="adj1" fmla="val -59027"/>
              <a:gd name="adj2" fmla="val 536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!!!Por Supuesto!!!</a:t>
            </a:r>
          </a:p>
        </p:txBody>
      </p:sp>
    </p:spTree>
    <p:extLst>
      <p:ext uri="{BB962C8B-B14F-4D97-AF65-F5344CB8AC3E}">
        <p14:creationId xmlns:p14="http://schemas.microsoft.com/office/powerpoint/2010/main" val="397334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531680" y="63799"/>
            <a:ext cx="7311662" cy="3824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No se acercan y siguen entrenando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180E7B4-0B60-E6CD-7A5D-8FFC861DA396}"/>
              </a:ext>
            </a:extLst>
          </p:cNvPr>
          <p:cNvGraphicFramePr>
            <a:graphicFrameLocks noGrp="1"/>
          </p:cNvGraphicFramePr>
          <p:nvPr/>
        </p:nvGraphicFramePr>
        <p:xfrm>
          <a:off x="766618" y="3970867"/>
          <a:ext cx="5255489" cy="2123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757">
                  <a:extLst>
                    <a:ext uri="{9D8B030D-6E8A-4147-A177-3AD203B41FA5}">
                      <a16:colId xmlns:a16="http://schemas.microsoft.com/office/drawing/2014/main" val="3348603369"/>
                    </a:ext>
                  </a:extLst>
                </a:gridCol>
                <a:gridCol w="1208728">
                  <a:extLst>
                    <a:ext uri="{9D8B030D-6E8A-4147-A177-3AD203B41FA5}">
                      <a16:colId xmlns:a16="http://schemas.microsoft.com/office/drawing/2014/main" val="2729628849"/>
                    </a:ext>
                  </a:extLst>
                </a:gridCol>
                <a:gridCol w="831001">
                  <a:extLst>
                    <a:ext uri="{9D8B030D-6E8A-4147-A177-3AD203B41FA5}">
                      <a16:colId xmlns:a16="http://schemas.microsoft.com/office/drawing/2014/main" val="3895182015"/>
                    </a:ext>
                  </a:extLst>
                </a:gridCol>
                <a:gridCol w="831001">
                  <a:extLst>
                    <a:ext uri="{9D8B030D-6E8A-4147-A177-3AD203B41FA5}">
                      <a16:colId xmlns:a16="http://schemas.microsoft.com/office/drawing/2014/main" val="66649590"/>
                    </a:ext>
                  </a:extLst>
                </a:gridCol>
                <a:gridCol w="831001">
                  <a:extLst>
                    <a:ext uri="{9D8B030D-6E8A-4147-A177-3AD203B41FA5}">
                      <a16:colId xmlns:a16="http://schemas.microsoft.com/office/drawing/2014/main" val="679018381"/>
                    </a:ext>
                  </a:extLst>
                </a:gridCol>
                <a:gridCol w="831001">
                  <a:extLst>
                    <a:ext uri="{9D8B030D-6E8A-4147-A177-3AD203B41FA5}">
                      <a16:colId xmlns:a16="http://schemas.microsoft.com/office/drawing/2014/main" val="308293879"/>
                    </a:ext>
                  </a:extLst>
                </a:gridCol>
              </a:tblGrid>
              <a:tr h="2943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Puesto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Equipo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Puntos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G/A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G/E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D/G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980460"/>
                  </a:ext>
                </a:extLst>
              </a:tr>
              <a:tr h="2943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Leyenda F.C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5137"/>
                  </a:ext>
                </a:extLst>
              </a:tr>
              <a:tr h="2943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Piratas F.C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299493"/>
                  </a:ext>
                </a:extLst>
              </a:tr>
              <a:tr h="2943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Estrellas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39489"/>
                  </a:ext>
                </a:extLst>
              </a:tr>
              <a:tr h="2943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Senior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93018"/>
                  </a:ext>
                </a:extLst>
              </a:tr>
              <a:tr h="2943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Novatos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43039"/>
                  </a:ext>
                </a:extLst>
              </a:tr>
              <a:tr h="2943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Leones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46915"/>
                  </a:ext>
                </a:extLst>
              </a:tr>
            </a:tbl>
          </a:graphicData>
        </a:graphic>
      </p:graphicFrame>
      <p:sp>
        <p:nvSpPr>
          <p:cNvPr id="6" name="Rectángulo: esquinas redondeadas 5">
            <a:hlinkClick r:id="rId2" action="ppaction://hlinksldjump"/>
            <a:extLst>
              <a:ext uri="{FF2B5EF4-FFF2-40B4-BE49-F238E27FC236}">
                <a16:creationId xmlns:a16="http://schemas.microsoft.com/office/drawing/2014/main" id="{0EB83167-1503-ABB4-B79C-CE4C9552A65F}"/>
              </a:ext>
            </a:extLst>
          </p:cNvPr>
          <p:cNvSpPr/>
          <p:nvPr/>
        </p:nvSpPr>
        <p:spPr>
          <a:xfrm>
            <a:off x="8820727" y="5458691"/>
            <a:ext cx="2798618" cy="6927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Siguiente Partido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E3D6AF-73E3-C5AB-55EF-E891973B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4</a:t>
            </a:fld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F5A6682-4325-228D-2F59-600A989E5CA6}"/>
              </a:ext>
            </a:extLst>
          </p:cNvPr>
          <p:cNvSpPr/>
          <p:nvPr/>
        </p:nvSpPr>
        <p:spPr>
          <a:xfrm>
            <a:off x="520192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1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6425737-E563-EE02-9179-7C4E20C1F535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1249865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9C54259-0D1A-2B73-A069-0C021AC881D5}"/>
              </a:ext>
            </a:extLst>
          </p:cNvPr>
          <p:cNvSpPr/>
          <p:nvPr/>
        </p:nvSpPr>
        <p:spPr>
          <a:xfrm>
            <a:off x="1567363" y="6419657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2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F40E594-C5E5-5113-6D55-629497BCC0EF}"/>
              </a:ext>
            </a:extLst>
          </p:cNvPr>
          <p:cNvSpPr/>
          <p:nvPr/>
        </p:nvSpPr>
        <p:spPr>
          <a:xfrm>
            <a:off x="2614534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3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B843F76-E9C2-F33C-DE72-2D85DE26E8D6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3344207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69E586BE-E5BD-3870-2D5A-B0C48D922A22}"/>
              </a:ext>
            </a:extLst>
          </p:cNvPr>
          <p:cNvSpPr/>
          <p:nvPr/>
        </p:nvSpPr>
        <p:spPr>
          <a:xfrm>
            <a:off x="3661705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E31577B-B247-A03E-A6B9-BA167796DAE9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297036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67171A-10CD-A268-A58A-944274F589E5}"/>
              </a:ext>
            </a:extLst>
          </p:cNvPr>
          <p:cNvSpPr/>
          <p:nvPr/>
        </p:nvSpPr>
        <p:spPr>
          <a:xfrm>
            <a:off x="4708876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5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1375ECD-C544-1E42-288E-E88F5A28799A}"/>
              </a:ext>
            </a:extLst>
          </p:cNvPr>
          <p:cNvCxnSpPr>
            <a:cxnSpLocks/>
          </p:cNvCxnSpPr>
          <p:nvPr/>
        </p:nvCxnSpPr>
        <p:spPr>
          <a:xfrm>
            <a:off x="4391378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n 14" descr="Forma&#10;&#10;Descripción generada automáticamente con confianza baja">
            <a:extLst>
              <a:ext uri="{FF2B5EF4-FFF2-40B4-BE49-F238E27FC236}">
                <a16:creationId xmlns:a16="http://schemas.microsoft.com/office/drawing/2014/main" id="{D23B30AB-8291-06AF-F39A-3AF9ACC25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51" y="6166282"/>
            <a:ext cx="323494" cy="365125"/>
          </a:xfrm>
          <a:prstGeom prst="rect">
            <a:avLst/>
          </a:prstGeom>
        </p:spPr>
      </p:pic>
      <p:pic>
        <p:nvPicPr>
          <p:cNvPr id="16" name="Imagen 15" descr="Círculo&#10;&#10;Descripción generada automáticamente con confianza baja">
            <a:extLst>
              <a:ext uri="{FF2B5EF4-FFF2-40B4-BE49-F238E27FC236}">
                <a16:creationId xmlns:a16="http://schemas.microsoft.com/office/drawing/2014/main" id="{35BD3A78-2442-1B4C-7070-C189A84A0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2" y="6180715"/>
            <a:ext cx="306417" cy="365125"/>
          </a:xfrm>
          <a:prstGeom prst="rect">
            <a:avLst/>
          </a:prstGeom>
        </p:spPr>
      </p:pic>
      <p:pic>
        <p:nvPicPr>
          <p:cNvPr id="19" name="Imagen 18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05EE2DFC-D168-A745-A263-4275266A1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43" y="1763925"/>
            <a:ext cx="1006238" cy="1537017"/>
          </a:xfrm>
          <a:prstGeom prst="rect">
            <a:avLst/>
          </a:prstGeom>
        </p:spPr>
      </p:pic>
      <p:pic>
        <p:nvPicPr>
          <p:cNvPr id="20" name="Imagen 1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3E93E8D-28EF-77B0-062F-47BCB257A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827" y="3194704"/>
            <a:ext cx="1006238" cy="1537017"/>
          </a:xfrm>
          <a:prstGeom prst="rect">
            <a:avLst/>
          </a:prstGeom>
        </p:spPr>
      </p:pic>
      <p:pic>
        <p:nvPicPr>
          <p:cNvPr id="21" name="Imagen 2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F65E752-3837-9181-6620-FB86BC985F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9" y="3239183"/>
            <a:ext cx="1006238" cy="1537017"/>
          </a:xfrm>
          <a:prstGeom prst="rect">
            <a:avLst/>
          </a:prstGeom>
        </p:spPr>
      </p:pic>
      <p:pic>
        <p:nvPicPr>
          <p:cNvPr id="22" name="Imagen 21" descr="Interfaz de usuario gráfica, Aplicación, Escala de tiempo, Teams&#10;&#10;Descripción generada automáticamente">
            <a:extLst>
              <a:ext uri="{FF2B5EF4-FFF2-40B4-BE49-F238E27FC236}">
                <a16:creationId xmlns:a16="http://schemas.microsoft.com/office/drawing/2014/main" id="{BA26031F-B4D9-BAE5-9DCC-F165058DB8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73" y="288667"/>
            <a:ext cx="1006238" cy="1537017"/>
          </a:xfrm>
          <a:prstGeom prst="rect">
            <a:avLst/>
          </a:prstGeom>
        </p:spPr>
      </p:pic>
      <p:pic>
        <p:nvPicPr>
          <p:cNvPr id="23" name="Imagen 2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EE5B390-39CF-DFDB-9470-32330FBE99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982" y="288667"/>
            <a:ext cx="1006238" cy="1537017"/>
          </a:xfrm>
          <a:prstGeom prst="rect">
            <a:avLst/>
          </a:prstGeom>
        </p:spPr>
      </p:pic>
      <p:pic>
        <p:nvPicPr>
          <p:cNvPr id="24" name="Imagen 23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64F9A8C6-9D9E-20B2-4B6A-755E42F75B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2" y="481915"/>
            <a:ext cx="7311662" cy="3367004"/>
          </a:xfrm>
          <a:prstGeom prst="rect">
            <a:avLst/>
          </a:prstGeom>
        </p:spPr>
      </p:pic>
      <p:sp>
        <p:nvSpPr>
          <p:cNvPr id="25" name="Bocadillo nube: nube 24">
            <a:extLst>
              <a:ext uri="{FF2B5EF4-FFF2-40B4-BE49-F238E27FC236}">
                <a16:creationId xmlns:a16="http://schemas.microsoft.com/office/drawing/2014/main" id="{746DA7D3-F82F-4835-1B2B-752EB44FEF52}"/>
              </a:ext>
            </a:extLst>
          </p:cNvPr>
          <p:cNvSpPr/>
          <p:nvPr/>
        </p:nvSpPr>
        <p:spPr>
          <a:xfrm>
            <a:off x="1249865" y="1023548"/>
            <a:ext cx="1384300" cy="838259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Nadie me hace caso</a:t>
            </a:r>
          </a:p>
        </p:txBody>
      </p:sp>
      <p:sp>
        <p:nvSpPr>
          <p:cNvPr id="26" name="Bocadillo: ovalado 25">
            <a:extLst>
              <a:ext uri="{FF2B5EF4-FFF2-40B4-BE49-F238E27FC236}">
                <a16:creationId xmlns:a16="http://schemas.microsoft.com/office/drawing/2014/main" id="{D173AAA2-10C9-8238-820A-E6DAED900E0C}"/>
              </a:ext>
            </a:extLst>
          </p:cNvPr>
          <p:cNvSpPr/>
          <p:nvPr/>
        </p:nvSpPr>
        <p:spPr>
          <a:xfrm>
            <a:off x="5851525" y="751746"/>
            <a:ext cx="1193800" cy="665552"/>
          </a:xfrm>
          <a:prstGeom prst="wedgeEllipseCallout">
            <a:avLst>
              <a:gd name="adj1" fmla="val -26684"/>
              <a:gd name="adj2" fmla="val 9637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Qué </a:t>
            </a:r>
            <a:r>
              <a:rPr lang="es-ES" sz="1200" dirty="0" err="1"/>
              <a:t>Pringao</a:t>
            </a:r>
            <a:r>
              <a:rPr lang="es-ES" sz="1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4397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BF326A39-E552-0965-A5A8-30BF7AB34F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5" y="522823"/>
            <a:ext cx="6304360" cy="2836962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385196" y="178876"/>
            <a:ext cx="6255071" cy="2921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Cuando jugamos la liga de novatos…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8B9C71E-3B42-1B28-9D01-B2C6A60FD46D}"/>
              </a:ext>
            </a:extLst>
          </p:cNvPr>
          <p:cNvSpPr/>
          <p:nvPr/>
        </p:nvSpPr>
        <p:spPr>
          <a:xfrm>
            <a:off x="2887426" y="4307633"/>
            <a:ext cx="1014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2BDA538-6415-B188-7421-4C6D26A8A0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29" y="1042580"/>
            <a:ext cx="1825619" cy="1578842"/>
          </a:xfrm>
          <a:prstGeom prst="rect">
            <a:avLst/>
          </a:prstGeom>
        </p:spPr>
      </p:pic>
      <p:pic>
        <p:nvPicPr>
          <p:cNvPr id="14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54C56F82-371F-D4D3-3C4C-792790DAE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1446386">
            <a:off x="8266339" y="1606551"/>
            <a:ext cx="823383" cy="823383"/>
          </a:xfrm>
          <a:prstGeom prst="rect">
            <a:avLst/>
          </a:prstGeom>
        </p:spPr>
      </p:pic>
      <p:pic>
        <p:nvPicPr>
          <p:cNvPr id="15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4098B61F-FB27-6018-2827-D9A284C458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52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33989" y="1482496"/>
            <a:ext cx="859341" cy="85934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16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B7344C99-708E-BEA6-AD22-D8278C5C50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6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1235544">
            <a:off x="7989793" y="931329"/>
            <a:ext cx="734057" cy="82338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7" name="DADOS LOCAL">
            <a:extLst>
              <a:ext uri="{FF2B5EF4-FFF2-40B4-BE49-F238E27FC236}">
                <a16:creationId xmlns:a16="http://schemas.microsoft.com/office/drawing/2014/main" id="{4D112D71-A417-F340-A760-16E2D4F03929}"/>
              </a:ext>
            </a:extLst>
          </p:cNvPr>
          <p:cNvSpPr/>
          <p:nvPr/>
        </p:nvSpPr>
        <p:spPr>
          <a:xfrm>
            <a:off x="7199920" y="2836281"/>
            <a:ext cx="2278893" cy="8711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DADOS</a:t>
            </a:r>
          </a:p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LOCAL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58B93C-9632-BFD6-5090-B301E2A926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324">
            <a:off x="7429244" y="3928895"/>
            <a:ext cx="1872394" cy="1619294"/>
          </a:xfrm>
          <a:prstGeom prst="rect">
            <a:avLst/>
          </a:prstGeom>
        </p:spPr>
      </p:pic>
      <p:pic>
        <p:nvPicPr>
          <p:cNvPr id="20" name="COLORES">
            <a:hlinkClick r:id="" action="ppaction://media"/>
            <a:extLst>
              <a:ext uri="{FF2B5EF4-FFF2-40B4-BE49-F238E27FC236}">
                <a16:creationId xmlns:a16="http://schemas.microsoft.com/office/drawing/2014/main" id="{1FE11292-6516-DEE3-C935-59828DEBA67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255982">
            <a:off x="8218732" y="4473723"/>
            <a:ext cx="952669" cy="95266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1" name="COLORES">
            <a:hlinkClick r:id="" action="ppaction://media"/>
            <a:extLst>
              <a:ext uri="{FF2B5EF4-FFF2-40B4-BE49-F238E27FC236}">
                <a16:creationId xmlns:a16="http://schemas.microsoft.com/office/drawing/2014/main" id="{707A8463-614C-05B1-28BB-E292CAC274B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5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255982">
            <a:off x="7427575" y="4283731"/>
            <a:ext cx="952669" cy="952669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2" name="COLORES">
            <a:hlinkClick r:id="" action="ppaction://media"/>
            <a:extLst>
              <a:ext uri="{FF2B5EF4-FFF2-40B4-BE49-F238E27FC236}">
                <a16:creationId xmlns:a16="http://schemas.microsoft.com/office/drawing/2014/main" id="{BD8E0ABB-4E67-4149-0443-8085B91EFF8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255982">
            <a:off x="8061629" y="3809459"/>
            <a:ext cx="746996" cy="86482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1" name="DADOS VISITANTE">
            <a:extLst>
              <a:ext uri="{FF2B5EF4-FFF2-40B4-BE49-F238E27FC236}">
                <a16:creationId xmlns:a16="http://schemas.microsoft.com/office/drawing/2014/main" id="{DAA79F5E-81CC-1B3C-90F2-B5246D7DEDCA}"/>
              </a:ext>
            </a:extLst>
          </p:cNvPr>
          <p:cNvSpPr/>
          <p:nvPr/>
        </p:nvSpPr>
        <p:spPr>
          <a:xfrm>
            <a:off x="9749279" y="2836281"/>
            <a:ext cx="2278893" cy="8711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DADOS VISITANTE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81362DD-A239-F8B1-76B7-A435DB4150CA}"/>
              </a:ext>
            </a:extLst>
          </p:cNvPr>
          <p:cNvSpPr/>
          <p:nvPr/>
        </p:nvSpPr>
        <p:spPr>
          <a:xfrm>
            <a:off x="620324" y="3411934"/>
            <a:ext cx="2169569" cy="2504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EQUIPO LOCAL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EE9A39E-9446-1C6F-901C-660999D62B71}"/>
              </a:ext>
            </a:extLst>
          </p:cNvPr>
          <p:cNvSpPr/>
          <p:nvPr/>
        </p:nvSpPr>
        <p:spPr>
          <a:xfrm>
            <a:off x="3888896" y="3412248"/>
            <a:ext cx="2278893" cy="2504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EQUIPO VISITANTE</a:t>
            </a:r>
          </a:p>
        </p:txBody>
      </p:sp>
      <p:sp>
        <p:nvSpPr>
          <p:cNvPr id="5" name="Rectángulo: esquinas redondeadas 4">
            <a:hlinkClick r:id="rId15" action="ppaction://hlinksldjump"/>
            <a:extLst>
              <a:ext uri="{FF2B5EF4-FFF2-40B4-BE49-F238E27FC236}">
                <a16:creationId xmlns:a16="http://schemas.microsoft.com/office/drawing/2014/main" id="{5D1177C4-25C9-4FAA-4EDE-8E741EB0D7B9}"/>
              </a:ext>
            </a:extLst>
          </p:cNvPr>
          <p:cNvSpPr/>
          <p:nvPr/>
        </p:nvSpPr>
        <p:spPr>
          <a:xfrm>
            <a:off x="7199919" y="5608258"/>
            <a:ext cx="2278894" cy="7098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GANA EQUIPO LOCAL</a:t>
            </a:r>
          </a:p>
          <a:p>
            <a:pPr algn="ctr"/>
            <a:r>
              <a:rPr lang="es-ES" sz="1600" dirty="0"/>
              <a:t>SIGUIENTE PÁGINA</a:t>
            </a:r>
          </a:p>
        </p:txBody>
      </p:sp>
      <p:sp>
        <p:nvSpPr>
          <p:cNvPr id="6" name="Rectángulo: esquinas redondeadas 5">
            <a:hlinkClick r:id="rId16" action="ppaction://hlinksldjump"/>
            <a:extLst>
              <a:ext uri="{FF2B5EF4-FFF2-40B4-BE49-F238E27FC236}">
                <a16:creationId xmlns:a16="http://schemas.microsoft.com/office/drawing/2014/main" id="{74899BAB-6B60-48F5-7F0D-604676844F5E}"/>
              </a:ext>
            </a:extLst>
          </p:cNvPr>
          <p:cNvSpPr/>
          <p:nvPr/>
        </p:nvSpPr>
        <p:spPr>
          <a:xfrm>
            <a:off x="9709394" y="5625258"/>
            <a:ext cx="2482606" cy="7098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GANA EQUIPO VISITANTE</a:t>
            </a:r>
          </a:p>
          <a:p>
            <a:pPr algn="ctr"/>
            <a:r>
              <a:rPr lang="es-ES" sz="1600" dirty="0"/>
              <a:t>SIGUIENTE PÁGINA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1B866E0-B6A0-2AD2-3DC1-454A108D4F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737" y="1042578"/>
            <a:ext cx="1825619" cy="1578842"/>
          </a:xfrm>
          <a:prstGeom prst="rect">
            <a:avLst/>
          </a:prstGeom>
        </p:spPr>
      </p:pic>
      <p:pic>
        <p:nvPicPr>
          <p:cNvPr id="24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102CC46F-559D-53DA-EB4E-AFBF45FB3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1446386">
            <a:off x="10809547" y="1606549"/>
            <a:ext cx="823383" cy="823383"/>
          </a:xfrm>
          <a:prstGeom prst="rect">
            <a:avLst/>
          </a:prstGeom>
        </p:spPr>
      </p:pic>
      <p:pic>
        <p:nvPicPr>
          <p:cNvPr id="25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C08C64EC-5307-791C-8935-3204AC46A5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52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77197" y="1482494"/>
            <a:ext cx="859341" cy="85934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6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BAE27975-DDC2-A334-4C3A-FB39F6CB63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6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1235544">
            <a:off x="10533001" y="931327"/>
            <a:ext cx="734057" cy="82338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A6FF415-86EB-6C72-AD59-8DEB5132BF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324">
            <a:off x="10081794" y="3959651"/>
            <a:ext cx="1872394" cy="1619294"/>
          </a:xfrm>
          <a:prstGeom prst="rect">
            <a:avLst/>
          </a:prstGeom>
        </p:spPr>
      </p:pic>
      <p:pic>
        <p:nvPicPr>
          <p:cNvPr id="28" name="COLORES">
            <a:hlinkClick r:id="" action="ppaction://media"/>
            <a:extLst>
              <a:ext uri="{FF2B5EF4-FFF2-40B4-BE49-F238E27FC236}">
                <a16:creationId xmlns:a16="http://schemas.microsoft.com/office/drawing/2014/main" id="{E5B6CF97-36BE-302B-6522-396D4744B0D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255982">
            <a:off x="10871282" y="4504479"/>
            <a:ext cx="952669" cy="95266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9" name="COLORES">
            <a:hlinkClick r:id="" action="ppaction://media"/>
            <a:extLst>
              <a:ext uri="{FF2B5EF4-FFF2-40B4-BE49-F238E27FC236}">
                <a16:creationId xmlns:a16="http://schemas.microsoft.com/office/drawing/2014/main" id="{D3A1578E-04A6-E6F6-F5CF-25AA90013F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5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255982">
            <a:off x="10080125" y="4314487"/>
            <a:ext cx="952669" cy="952669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30" name="COLORES">
            <a:hlinkClick r:id="" action="ppaction://media"/>
            <a:extLst>
              <a:ext uri="{FF2B5EF4-FFF2-40B4-BE49-F238E27FC236}">
                <a16:creationId xmlns:a16="http://schemas.microsoft.com/office/drawing/2014/main" id="{0C199B3A-959B-AFF0-DC81-87D055A668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255982">
            <a:off x="10714179" y="3840215"/>
            <a:ext cx="746996" cy="86482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31" name="elegir jugadores">
            <a:extLst>
              <a:ext uri="{FF2B5EF4-FFF2-40B4-BE49-F238E27FC236}">
                <a16:creationId xmlns:a16="http://schemas.microsoft.com/office/drawing/2014/main" id="{18FA7EB6-8F2F-669C-1F68-3B3007907004}"/>
              </a:ext>
            </a:extLst>
          </p:cNvPr>
          <p:cNvSpPr/>
          <p:nvPr/>
        </p:nvSpPr>
        <p:spPr>
          <a:xfrm>
            <a:off x="2628512" y="3794487"/>
            <a:ext cx="1597316" cy="5650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ELEGIR JUGADORES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8AD229B-6190-1E4E-900A-4DB5366D7D26}"/>
              </a:ext>
            </a:extLst>
          </p:cNvPr>
          <p:cNvSpPr txBox="1"/>
          <p:nvPr/>
        </p:nvSpPr>
        <p:spPr>
          <a:xfrm>
            <a:off x="348916" y="470360"/>
            <a:ext cx="2538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ESCENA 2</a:t>
            </a:r>
          </a:p>
        </p:txBody>
      </p:sp>
      <p:sp>
        <p:nvSpPr>
          <p:cNvPr id="44" name="Marcador de número de diapositiva 43">
            <a:extLst>
              <a:ext uri="{FF2B5EF4-FFF2-40B4-BE49-F238E27FC236}">
                <a16:creationId xmlns:a16="http://schemas.microsoft.com/office/drawing/2014/main" id="{D3635D1D-DE65-A44A-FC04-B119AC11A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5</a:t>
            </a:fld>
            <a:endParaRPr lang="es-ES"/>
          </a:p>
        </p:txBody>
      </p:sp>
      <p:sp>
        <p:nvSpPr>
          <p:cNvPr id="33" name="Bocadillo: ovalado 32">
            <a:extLst>
              <a:ext uri="{FF2B5EF4-FFF2-40B4-BE49-F238E27FC236}">
                <a16:creationId xmlns:a16="http://schemas.microsoft.com/office/drawing/2014/main" id="{FF42C728-C458-3052-B388-53118A4C65EA}"/>
              </a:ext>
            </a:extLst>
          </p:cNvPr>
          <p:cNvSpPr/>
          <p:nvPr/>
        </p:nvSpPr>
        <p:spPr>
          <a:xfrm>
            <a:off x="4999052" y="600818"/>
            <a:ext cx="1496998" cy="768238"/>
          </a:xfrm>
          <a:prstGeom prst="wedgeEllipseCallout">
            <a:avLst>
              <a:gd name="adj1" fmla="val -97658"/>
              <a:gd name="adj2" fmla="val 7117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1, 2, 3 Novatos FC!!!!</a:t>
            </a:r>
          </a:p>
        </p:txBody>
      </p:sp>
      <p:pic>
        <p:nvPicPr>
          <p:cNvPr id="34" name="Otros Deportes">
            <a:hlinkClick r:id="" action="ppaction://media"/>
            <a:extLst>
              <a:ext uri="{FF2B5EF4-FFF2-40B4-BE49-F238E27FC236}">
                <a16:creationId xmlns:a16="http://schemas.microsoft.com/office/drawing/2014/main" id="{A9B7196A-D98A-CDCE-D66E-057D70B1BAE1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7"/>
          <a:srcRect l="32811" t="15202" r="33019" b="15202"/>
          <a:stretch/>
        </p:blipFill>
        <p:spPr>
          <a:xfrm>
            <a:off x="4402903" y="3872822"/>
            <a:ext cx="1690742" cy="2582693"/>
          </a:xfrm>
          <a:prstGeom prst="rect">
            <a:avLst/>
          </a:prstGeom>
        </p:spPr>
      </p:pic>
      <p:pic>
        <p:nvPicPr>
          <p:cNvPr id="35" name="Jugadores VIP">
            <a:hlinkClick r:id="" action="ppaction://media"/>
            <a:extLst>
              <a:ext uri="{FF2B5EF4-FFF2-40B4-BE49-F238E27FC236}">
                <a16:creationId xmlns:a16="http://schemas.microsoft.com/office/drawing/2014/main" id="{17776DDE-E0A8-4090-0AD6-50E9A057E1D2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18"/>
          <a:srcRect l="32721" t="15202" r="32844" b="15202"/>
          <a:stretch/>
        </p:blipFill>
        <p:spPr>
          <a:xfrm>
            <a:off x="695905" y="3872561"/>
            <a:ext cx="1703833" cy="25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26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3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5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2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5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2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6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video>
              <p:cMediaNode vol="80000">
                <p:cTn id="6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80000">
                <p:cTn id="6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video>
              <p:cMediaNode vol="80000">
                <p:cTn id="7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vide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>
                <p:cTn id="7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  <p:video>
              <p:cMediaNode vol="80000">
                <p:cTn id="7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8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362904" y="452582"/>
            <a:ext cx="3140051" cy="33250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Ganan los partidos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000C1A0-31E3-C92C-3C5D-73FCC647C565}"/>
              </a:ext>
            </a:extLst>
          </p:cNvPr>
          <p:cNvGraphicFramePr>
            <a:graphicFrameLocks noGrp="1"/>
          </p:cNvGraphicFramePr>
          <p:nvPr/>
        </p:nvGraphicFramePr>
        <p:xfrm>
          <a:off x="3103419" y="3564006"/>
          <a:ext cx="5320653" cy="2241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083">
                  <a:extLst>
                    <a:ext uri="{9D8B030D-6E8A-4147-A177-3AD203B41FA5}">
                      <a16:colId xmlns:a16="http://schemas.microsoft.com/office/drawing/2014/main" val="3348603369"/>
                    </a:ext>
                  </a:extLst>
                </a:gridCol>
                <a:gridCol w="1238018">
                  <a:extLst>
                    <a:ext uri="{9D8B030D-6E8A-4147-A177-3AD203B41FA5}">
                      <a16:colId xmlns:a16="http://schemas.microsoft.com/office/drawing/2014/main" val="2729628849"/>
                    </a:ext>
                  </a:extLst>
                </a:gridCol>
                <a:gridCol w="851138">
                  <a:extLst>
                    <a:ext uri="{9D8B030D-6E8A-4147-A177-3AD203B41FA5}">
                      <a16:colId xmlns:a16="http://schemas.microsoft.com/office/drawing/2014/main" val="3895182015"/>
                    </a:ext>
                  </a:extLst>
                </a:gridCol>
                <a:gridCol w="851138">
                  <a:extLst>
                    <a:ext uri="{9D8B030D-6E8A-4147-A177-3AD203B41FA5}">
                      <a16:colId xmlns:a16="http://schemas.microsoft.com/office/drawing/2014/main" val="66649590"/>
                    </a:ext>
                  </a:extLst>
                </a:gridCol>
                <a:gridCol w="851138">
                  <a:extLst>
                    <a:ext uri="{9D8B030D-6E8A-4147-A177-3AD203B41FA5}">
                      <a16:colId xmlns:a16="http://schemas.microsoft.com/office/drawing/2014/main" val="679018381"/>
                    </a:ext>
                  </a:extLst>
                </a:gridCol>
                <a:gridCol w="851138">
                  <a:extLst>
                    <a:ext uri="{9D8B030D-6E8A-4147-A177-3AD203B41FA5}">
                      <a16:colId xmlns:a16="http://schemas.microsoft.com/office/drawing/2014/main" val="308293879"/>
                    </a:ext>
                  </a:extLst>
                </a:gridCol>
              </a:tblGrid>
              <a:tr h="41224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Puesto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Equipo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Puntos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G/A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G/E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D/G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980460"/>
                  </a:ext>
                </a:extLst>
              </a:tr>
              <a:tr h="28529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Novatos F.C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+5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5137"/>
                  </a:ext>
                </a:extLst>
              </a:tr>
              <a:tr h="285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Leyenda F.C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299493"/>
                  </a:ext>
                </a:extLst>
              </a:tr>
              <a:tr h="285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Estrellas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39489"/>
                  </a:ext>
                </a:extLst>
              </a:tr>
              <a:tr h="28529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Senior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93018"/>
                  </a:ext>
                </a:extLst>
              </a:tr>
              <a:tr h="285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Piratas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43039"/>
                  </a:ext>
                </a:extLst>
              </a:tr>
              <a:tr h="28529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Leones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46915"/>
                  </a:ext>
                </a:extLst>
              </a:tr>
            </a:tbl>
          </a:graphicData>
        </a:graphic>
      </p:graphicFrame>
      <p:sp>
        <p:nvSpPr>
          <p:cNvPr id="6" name="Rectángulo: esquinas redondeadas 5">
            <a:hlinkClick r:id="rId2" action="ppaction://hlinksldjump"/>
            <a:extLst>
              <a:ext uri="{FF2B5EF4-FFF2-40B4-BE49-F238E27FC236}">
                <a16:creationId xmlns:a16="http://schemas.microsoft.com/office/drawing/2014/main" id="{9B051B6D-F734-8346-259B-4A6F2B7E41AB}"/>
              </a:ext>
            </a:extLst>
          </p:cNvPr>
          <p:cNvSpPr/>
          <p:nvPr/>
        </p:nvSpPr>
        <p:spPr>
          <a:xfrm>
            <a:off x="8820727" y="5458691"/>
            <a:ext cx="2798618" cy="6927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Siguiente Partido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4A70BA-BF4A-EF1C-976D-575DEDC8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6</a:t>
            </a:fld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EAE19E7-A0C4-269A-28FA-5FD966FDB614}"/>
              </a:ext>
            </a:extLst>
          </p:cNvPr>
          <p:cNvSpPr/>
          <p:nvPr/>
        </p:nvSpPr>
        <p:spPr>
          <a:xfrm>
            <a:off x="520192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1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3B45B61-1605-8045-9A17-A4C17C69E135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249865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9FEAD95-09EF-CE5D-88D7-AF062EBD89AC}"/>
              </a:ext>
            </a:extLst>
          </p:cNvPr>
          <p:cNvSpPr/>
          <p:nvPr/>
        </p:nvSpPr>
        <p:spPr>
          <a:xfrm>
            <a:off x="1567363" y="6419657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2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09595ADA-8798-BEFF-1024-A4BBFF0C3CE3}"/>
              </a:ext>
            </a:extLst>
          </p:cNvPr>
          <p:cNvSpPr/>
          <p:nvPr/>
        </p:nvSpPr>
        <p:spPr>
          <a:xfrm>
            <a:off x="2614534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3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82C87E4-9497-3AED-5181-809656CD65EB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3344207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359DFF5-78B1-5A32-B720-A7B941B5BFDA}"/>
              </a:ext>
            </a:extLst>
          </p:cNvPr>
          <p:cNvSpPr/>
          <p:nvPr/>
        </p:nvSpPr>
        <p:spPr>
          <a:xfrm>
            <a:off x="3661705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ABE660F-6494-BE0A-E14E-04B7D0404337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2297036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BE3A03B-2304-669F-99F6-22BDB2D921F5}"/>
              </a:ext>
            </a:extLst>
          </p:cNvPr>
          <p:cNvSpPr/>
          <p:nvPr/>
        </p:nvSpPr>
        <p:spPr>
          <a:xfrm>
            <a:off x="4708876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5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62C1A73-F112-C600-16D6-BE3D77FA9E39}"/>
              </a:ext>
            </a:extLst>
          </p:cNvPr>
          <p:cNvCxnSpPr>
            <a:cxnSpLocks/>
          </p:cNvCxnSpPr>
          <p:nvPr/>
        </p:nvCxnSpPr>
        <p:spPr>
          <a:xfrm>
            <a:off x="4391378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043E4330-450C-7122-AC00-40BC23217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07" y="6173787"/>
            <a:ext cx="323494" cy="365125"/>
          </a:xfrm>
          <a:prstGeom prst="rect">
            <a:avLst/>
          </a:prstGeom>
        </p:spPr>
      </p:pic>
      <p:pic>
        <p:nvPicPr>
          <p:cNvPr id="17" name="Imagen 16" descr="Círculo&#10;&#10;Descripción generada automáticamente con confianza baja">
            <a:extLst>
              <a:ext uri="{FF2B5EF4-FFF2-40B4-BE49-F238E27FC236}">
                <a16:creationId xmlns:a16="http://schemas.microsoft.com/office/drawing/2014/main" id="{5A659E42-4255-37BA-B163-35853FCFE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28" y="6188220"/>
            <a:ext cx="306417" cy="365125"/>
          </a:xfrm>
          <a:prstGeom prst="rect">
            <a:avLst/>
          </a:prstGeom>
        </p:spPr>
      </p:pic>
      <p:pic>
        <p:nvPicPr>
          <p:cNvPr id="23" name="Imagen 2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B8423918-6E32-A83E-2317-A5ACB0303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08" y="785091"/>
            <a:ext cx="1006238" cy="1537017"/>
          </a:xfrm>
          <a:prstGeom prst="rect">
            <a:avLst/>
          </a:prstGeom>
        </p:spPr>
      </p:pic>
      <p:pic>
        <p:nvPicPr>
          <p:cNvPr id="24" name="Imagen 2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AA5564B-E31A-8192-CCD6-F7A445C46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838" y="785091"/>
            <a:ext cx="1006238" cy="1537017"/>
          </a:xfrm>
          <a:prstGeom prst="rect">
            <a:avLst/>
          </a:prstGeom>
        </p:spPr>
      </p:pic>
      <p:pic>
        <p:nvPicPr>
          <p:cNvPr id="25" name="Imagen 2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2E1BE95-D10C-0785-577B-155E2CC2B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69" y="785092"/>
            <a:ext cx="1006238" cy="1537017"/>
          </a:xfrm>
          <a:prstGeom prst="rect">
            <a:avLst/>
          </a:prstGeom>
        </p:spPr>
      </p:pic>
      <p:pic>
        <p:nvPicPr>
          <p:cNvPr id="26" name="Imagen 25" descr="Interfaz de usuario gráfica, Aplicación, Escala de tiempo, Teams&#10;&#10;Descripción generada automáticamente">
            <a:extLst>
              <a:ext uri="{FF2B5EF4-FFF2-40B4-BE49-F238E27FC236}">
                <a16:creationId xmlns:a16="http://schemas.microsoft.com/office/drawing/2014/main" id="{85CBA70B-0E03-A482-2DCC-4B0AE73FEC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629" y="785091"/>
            <a:ext cx="1006238" cy="1537017"/>
          </a:xfrm>
          <a:prstGeom prst="rect">
            <a:avLst/>
          </a:prstGeom>
        </p:spPr>
      </p:pic>
      <p:pic>
        <p:nvPicPr>
          <p:cNvPr id="27" name="Imagen 2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74070B4-7424-089A-8637-AE719783D2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99" y="785091"/>
            <a:ext cx="1006238" cy="1537017"/>
          </a:xfrm>
          <a:prstGeom prst="rect">
            <a:avLst/>
          </a:prstGeom>
        </p:spPr>
      </p:pic>
      <p:pic>
        <p:nvPicPr>
          <p:cNvPr id="19" name="Imagen 18" descr="Código QR&#10;&#10;Descripción generada automáticamente con confianza media">
            <a:extLst>
              <a:ext uri="{FF2B5EF4-FFF2-40B4-BE49-F238E27FC236}">
                <a16:creationId xmlns:a16="http://schemas.microsoft.com/office/drawing/2014/main" id="{851ADBA3-FC51-6576-0ABE-8D598E24DB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" y="920018"/>
            <a:ext cx="2691375" cy="4782583"/>
          </a:xfrm>
          <a:prstGeom prst="rect">
            <a:avLst/>
          </a:prstGeom>
        </p:spPr>
      </p:pic>
      <p:sp>
        <p:nvSpPr>
          <p:cNvPr id="20" name="Bocadillo: ovalado 19">
            <a:extLst>
              <a:ext uri="{FF2B5EF4-FFF2-40B4-BE49-F238E27FC236}">
                <a16:creationId xmlns:a16="http://schemas.microsoft.com/office/drawing/2014/main" id="{C406B47D-944C-DEDE-AF08-1A9B29616D91}"/>
              </a:ext>
            </a:extLst>
          </p:cNvPr>
          <p:cNvSpPr/>
          <p:nvPr/>
        </p:nvSpPr>
        <p:spPr>
          <a:xfrm>
            <a:off x="2297036" y="1385127"/>
            <a:ext cx="1364669" cy="768312"/>
          </a:xfrm>
          <a:prstGeom prst="wedgeEllipseCallout">
            <a:avLst>
              <a:gd name="adj1" fmla="val -62067"/>
              <a:gd name="adj2" fmla="val 8996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Vamos!!!!</a:t>
            </a:r>
          </a:p>
        </p:txBody>
      </p:sp>
    </p:spTree>
    <p:extLst>
      <p:ext uri="{BB962C8B-B14F-4D97-AF65-F5344CB8AC3E}">
        <p14:creationId xmlns:p14="http://schemas.microsoft.com/office/powerpoint/2010/main" val="425368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531680" y="438343"/>
            <a:ext cx="5333411" cy="3509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Pierden los partidos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D2F6F39-39DF-09B1-34A2-F6FD30406959}"/>
              </a:ext>
            </a:extLst>
          </p:cNvPr>
          <p:cNvGraphicFramePr>
            <a:graphicFrameLocks noGrp="1"/>
          </p:cNvGraphicFramePr>
          <p:nvPr/>
        </p:nvGraphicFramePr>
        <p:xfrm>
          <a:off x="531680" y="3841994"/>
          <a:ext cx="5763490" cy="220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865">
                  <a:extLst>
                    <a:ext uri="{9D8B030D-6E8A-4147-A177-3AD203B41FA5}">
                      <a16:colId xmlns:a16="http://schemas.microsoft.com/office/drawing/2014/main" val="3348603369"/>
                    </a:ext>
                  </a:extLst>
                </a:gridCol>
                <a:gridCol w="1304433">
                  <a:extLst>
                    <a:ext uri="{9D8B030D-6E8A-4147-A177-3AD203B41FA5}">
                      <a16:colId xmlns:a16="http://schemas.microsoft.com/office/drawing/2014/main" val="2729628849"/>
                    </a:ext>
                  </a:extLst>
                </a:gridCol>
                <a:gridCol w="896798">
                  <a:extLst>
                    <a:ext uri="{9D8B030D-6E8A-4147-A177-3AD203B41FA5}">
                      <a16:colId xmlns:a16="http://schemas.microsoft.com/office/drawing/2014/main" val="3895182015"/>
                    </a:ext>
                  </a:extLst>
                </a:gridCol>
                <a:gridCol w="896798">
                  <a:extLst>
                    <a:ext uri="{9D8B030D-6E8A-4147-A177-3AD203B41FA5}">
                      <a16:colId xmlns:a16="http://schemas.microsoft.com/office/drawing/2014/main" val="66649590"/>
                    </a:ext>
                  </a:extLst>
                </a:gridCol>
                <a:gridCol w="896798">
                  <a:extLst>
                    <a:ext uri="{9D8B030D-6E8A-4147-A177-3AD203B41FA5}">
                      <a16:colId xmlns:a16="http://schemas.microsoft.com/office/drawing/2014/main" val="679018381"/>
                    </a:ext>
                  </a:extLst>
                </a:gridCol>
                <a:gridCol w="896798">
                  <a:extLst>
                    <a:ext uri="{9D8B030D-6E8A-4147-A177-3AD203B41FA5}">
                      <a16:colId xmlns:a16="http://schemas.microsoft.com/office/drawing/2014/main" val="308293879"/>
                    </a:ext>
                  </a:extLst>
                </a:gridCol>
              </a:tblGrid>
              <a:tr h="31462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Puesto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Equipo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Puntos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G/A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G/E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D/G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980460"/>
                  </a:ext>
                </a:extLst>
              </a:tr>
              <a:tr h="31462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Leyenda F.C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+4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5137"/>
                  </a:ext>
                </a:extLst>
              </a:tr>
              <a:tr h="314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Piratas F.C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299493"/>
                  </a:ext>
                </a:extLst>
              </a:tr>
              <a:tr h="314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Estrellas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39489"/>
                  </a:ext>
                </a:extLst>
              </a:tr>
              <a:tr h="31462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Senior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93018"/>
                  </a:ext>
                </a:extLst>
              </a:tr>
              <a:tr h="314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Novatos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-3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43039"/>
                  </a:ext>
                </a:extLst>
              </a:tr>
              <a:tr h="31462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Leones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46915"/>
                  </a:ext>
                </a:extLst>
              </a:tr>
            </a:tbl>
          </a:graphicData>
        </a:graphic>
      </p:graphicFrame>
      <p:sp>
        <p:nvSpPr>
          <p:cNvPr id="6" name="Rectángulo: esquinas redondeadas 5">
            <a:hlinkClick r:id="rId2" action="ppaction://hlinksldjump"/>
            <a:extLst>
              <a:ext uri="{FF2B5EF4-FFF2-40B4-BE49-F238E27FC236}">
                <a16:creationId xmlns:a16="http://schemas.microsoft.com/office/drawing/2014/main" id="{7B653C3D-ED2C-A36D-B35F-F87920B03F65}"/>
              </a:ext>
            </a:extLst>
          </p:cNvPr>
          <p:cNvSpPr/>
          <p:nvPr/>
        </p:nvSpPr>
        <p:spPr>
          <a:xfrm>
            <a:off x="8820727" y="5458691"/>
            <a:ext cx="2798618" cy="6927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Siguiente Partido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EB97DB-29FD-AEA8-1EE5-7E2E33B3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7</a:t>
            </a:fld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5F9CFD0-1082-94BC-DDA7-03C5C3A26EB3}"/>
              </a:ext>
            </a:extLst>
          </p:cNvPr>
          <p:cNvSpPr/>
          <p:nvPr/>
        </p:nvSpPr>
        <p:spPr>
          <a:xfrm>
            <a:off x="520192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1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720ED60-47A0-8998-6ABF-57FAB2748C9C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249865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6A641089-8AE5-17D7-4BE8-2EF02166E802}"/>
              </a:ext>
            </a:extLst>
          </p:cNvPr>
          <p:cNvSpPr/>
          <p:nvPr/>
        </p:nvSpPr>
        <p:spPr>
          <a:xfrm>
            <a:off x="1567363" y="6419657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2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4BC36D9-6D82-44C4-7178-C8426266F9C9}"/>
              </a:ext>
            </a:extLst>
          </p:cNvPr>
          <p:cNvSpPr/>
          <p:nvPr/>
        </p:nvSpPr>
        <p:spPr>
          <a:xfrm>
            <a:off x="2614534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3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77CF4B0-5FC5-EB4E-B021-852B65E112A5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3344207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40F5E4F-3124-695A-9D4B-4D1313F53AC1}"/>
              </a:ext>
            </a:extLst>
          </p:cNvPr>
          <p:cNvSpPr/>
          <p:nvPr/>
        </p:nvSpPr>
        <p:spPr>
          <a:xfrm>
            <a:off x="3661705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8A6F0B4-C146-38B8-5B12-AAF47B147E8F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2297036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9888B8D-AE27-2CE6-6258-0A52399BA273}"/>
              </a:ext>
            </a:extLst>
          </p:cNvPr>
          <p:cNvSpPr/>
          <p:nvPr/>
        </p:nvSpPr>
        <p:spPr>
          <a:xfrm>
            <a:off x="4708876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5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42305E0-D1C2-FA78-7319-239A24B323DD}"/>
              </a:ext>
            </a:extLst>
          </p:cNvPr>
          <p:cNvCxnSpPr>
            <a:cxnSpLocks/>
          </p:cNvCxnSpPr>
          <p:nvPr/>
        </p:nvCxnSpPr>
        <p:spPr>
          <a:xfrm>
            <a:off x="4391378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5E517A1E-91E0-0FD3-3B80-28DE6FF9C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07" y="6161472"/>
            <a:ext cx="323494" cy="365125"/>
          </a:xfrm>
          <a:prstGeom prst="rect">
            <a:avLst/>
          </a:prstGeom>
        </p:spPr>
      </p:pic>
      <p:pic>
        <p:nvPicPr>
          <p:cNvPr id="17" name="Imagen 16" descr="Círculo&#10;&#10;Descripción generada automáticamente con confianza baja">
            <a:extLst>
              <a:ext uri="{FF2B5EF4-FFF2-40B4-BE49-F238E27FC236}">
                <a16:creationId xmlns:a16="http://schemas.microsoft.com/office/drawing/2014/main" id="{398A7C99-B8A3-3C6B-87DC-0826DF6AF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28" y="6175905"/>
            <a:ext cx="306417" cy="365125"/>
          </a:xfrm>
          <a:prstGeom prst="rect">
            <a:avLst/>
          </a:prstGeom>
        </p:spPr>
      </p:pic>
      <p:pic>
        <p:nvPicPr>
          <p:cNvPr id="18" name="Imagen 17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8C100E35-A8FD-0AE8-4B93-6EBD5DCAC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80" y="1994834"/>
            <a:ext cx="1006238" cy="1537017"/>
          </a:xfrm>
          <a:prstGeom prst="rect">
            <a:avLst/>
          </a:prstGeom>
        </p:spPr>
      </p:pic>
      <p:pic>
        <p:nvPicPr>
          <p:cNvPr id="19" name="Imagen 1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8B25D06-CB49-3EF8-D98A-16B22A5130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4" y="3425613"/>
            <a:ext cx="1006238" cy="1537017"/>
          </a:xfrm>
          <a:prstGeom prst="rect">
            <a:avLst/>
          </a:prstGeom>
        </p:spPr>
      </p:pic>
      <p:pic>
        <p:nvPicPr>
          <p:cNvPr id="20" name="Imagen 1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00BB9E2-8BA5-1E35-7AE3-5B175807D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496" y="3470092"/>
            <a:ext cx="1006238" cy="1537017"/>
          </a:xfrm>
          <a:prstGeom prst="rect">
            <a:avLst/>
          </a:prstGeom>
        </p:spPr>
      </p:pic>
      <p:pic>
        <p:nvPicPr>
          <p:cNvPr id="21" name="Imagen 20" descr="Interfaz de usuario gráfica, Aplicación, Escala de tiempo, Teams&#10;&#10;Descripción generada automáticamente">
            <a:extLst>
              <a:ext uri="{FF2B5EF4-FFF2-40B4-BE49-F238E27FC236}">
                <a16:creationId xmlns:a16="http://schemas.microsoft.com/office/drawing/2014/main" id="{7DD832D0-A6CC-23FF-6B13-388A84986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10" y="519576"/>
            <a:ext cx="1006238" cy="1537017"/>
          </a:xfrm>
          <a:prstGeom prst="rect">
            <a:avLst/>
          </a:prstGeom>
        </p:spPr>
      </p:pic>
      <p:pic>
        <p:nvPicPr>
          <p:cNvPr id="22" name="Imagen 2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9DB2488-35B5-B672-8462-4C13A60961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619" y="519576"/>
            <a:ext cx="1006238" cy="1537017"/>
          </a:xfrm>
          <a:prstGeom prst="rect">
            <a:avLst/>
          </a:prstGeom>
        </p:spPr>
      </p:pic>
      <p:pic>
        <p:nvPicPr>
          <p:cNvPr id="24" name="Imagen 2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2D5D05B7-CE33-77EF-F793-57269D2401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9" y="801640"/>
            <a:ext cx="5221843" cy="2897342"/>
          </a:xfrm>
          <a:prstGeom prst="rect">
            <a:avLst/>
          </a:prstGeom>
        </p:spPr>
      </p:pic>
      <p:sp>
        <p:nvSpPr>
          <p:cNvPr id="25" name="Bocadillo: ovalado 24">
            <a:extLst>
              <a:ext uri="{FF2B5EF4-FFF2-40B4-BE49-F238E27FC236}">
                <a16:creationId xmlns:a16="http://schemas.microsoft.com/office/drawing/2014/main" id="{4636CD1C-BC11-BB0B-3FB7-B326EE832C81}"/>
              </a:ext>
            </a:extLst>
          </p:cNvPr>
          <p:cNvSpPr/>
          <p:nvPr/>
        </p:nvSpPr>
        <p:spPr>
          <a:xfrm>
            <a:off x="2587978" y="824394"/>
            <a:ext cx="1803400" cy="400050"/>
          </a:xfrm>
          <a:prstGeom prst="wedgeEllipseCallout">
            <a:avLst>
              <a:gd name="adj1" fmla="val -45129"/>
              <a:gd name="adj2" fmla="val 14186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/>
              <a:t>Venga chicos, tenemos que mejorar…</a:t>
            </a:r>
          </a:p>
        </p:txBody>
      </p:sp>
    </p:spTree>
    <p:extLst>
      <p:ext uri="{BB962C8B-B14F-4D97-AF65-F5344CB8AC3E}">
        <p14:creationId xmlns:p14="http://schemas.microsoft.com/office/powerpoint/2010/main" val="857076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385196" y="178876"/>
            <a:ext cx="6255071" cy="2921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Cuando lanzamos el último tiro…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8B9C71E-3B42-1B28-9D01-B2C6A60FD46D}"/>
              </a:ext>
            </a:extLst>
          </p:cNvPr>
          <p:cNvSpPr/>
          <p:nvPr/>
        </p:nvSpPr>
        <p:spPr>
          <a:xfrm>
            <a:off x="2887426" y="4307633"/>
            <a:ext cx="1014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2BDA538-6415-B188-7421-4C6D26A8A0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29" y="1042580"/>
            <a:ext cx="1825619" cy="1578842"/>
          </a:xfrm>
          <a:prstGeom prst="rect">
            <a:avLst/>
          </a:prstGeom>
        </p:spPr>
      </p:pic>
      <p:pic>
        <p:nvPicPr>
          <p:cNvPr id="14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54C56F82-371F-D4D3-3C4C-792790DAE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446386">
            <a:off x="8266339" y="1606551"/>
            <a:ext cx="823383" cy="823383"/>
          </a:xfrm>
          <a:prstGeom prst="rect">
            <a:avLst/>
          </a:prstGeom>
        </p:spPr>
      </p:pic>
      <p:pic>
        <p:nvPicPr>
          <p:cNvPr id="15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4098B61F-FB27-6018-2827-D9A284C458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5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33989" y="1482496"/>
            <a:ext cx="859341" cy="85934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16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B7344C99-708E-BEA6-AD22-D8278C5C50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6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235544">
            <a:off x="7989793" y="931329"/>
            <a:ext cx="734057" cy="82338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7" name="DADOS LOCAL">
            <a:extLst>
              <a:ext uri="{FF2B5EF4-FFF2-40B4-BE49-F238E27FC236}">
                <a16:creationId xmlns:a16="http://schemas.microsoft.com/office/drawing/2014/main" id="{4D112D71-A417-F340-A760-16E2D4F03929}"/>
              </a:ext>
            </a:extLst>
          </p:cNvPr>
          <p:cNvSpPr/>
          <p:nvPr/>
        </p:nvSpPr>
        <p:spPr>
          <a:xfrm>
            <a:off x="7199920" y="2836281"/>
            <a:ext cx="2278893" cy="8711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DADOS</a:t>
            </a:r>
          </a:p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LOCAL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58B93C-9632-BFD6-5090-B301E2A926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324">
            <a:off x="7429244" y="3928895"/>
            <a:ext cx="1872394" cy="1619294"/>
          </a:xfrm>
          <a:prstGeom prst="rect">
            <a:avLst/>
          </a:prstGeom>
        </p:spPr>
      </p:pic>
      <p:pic>
        <p:nvPicPr>
          <p:cNvPr id="20" name="COLORES">
            <a:hlinkClick r:id="" action="ppaction://media"/>
            <a:extLst>
              <a:ext uri="{FF2B5EF4-FFF2-40B4-BE49-F238E27FC236}">
                <a16:creationId xmlns:a16="http://schemas.microsoft.com/office/drawing/2014/main" id="{1FE11292-6516-DEE3-C935-59828DEBA67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8218732" y="4473723"/>
            <a:ext cx="952669" cy="95266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1" name="COLORES">
            <a:hlinkClick r:id="" action="ppaction://media"/>
            <a:extLst>
              <a:ext uri="{FF2B5EF4-FFF2-40B4-BE49-F238E27FC236}">
                <a16:creationId xmlns:a16="http://schemas.microsoft.com/office/drawing/2014/main" id="{707A8463-614C-05B1-28BB-E292CAC274B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7427575" y="4283731"/>
            <a:ext cx="952669" cy="952669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2" name="COLORES">
            <a:hlinkClick r:id="" action="ppaction://media"/>
            <a:extLst>
              <a:ext uri="{FF2B5EF4-FFF2-40B4-BE49-F238E27FC236}">
                <a16:creationId xmlns:a16="http://schemas.microsoft.com/office/drawing/2014/main" id="{BD8E0ABB-4E67-4149-0443-8085B91EFF8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8061629" y="3809459"/>
            <a:ext cx="746996" cy="86482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1" name="DADOS VISITANTE">
            <a:extLst>
              <a:ext uri="{FF2B5EF4-FFF2-40B4-BE49-F238E27FC236}">
                <a16:creationId xmlns:a16="http://schemas.microsoft.com/office/drawing/2014/main" id="{DAA79F5E-81CC-1B3C-90F2-B5246D7DEDCA}"/>
              </a:ext>
            </a:extLst>
          </p:cNvPr>
          <p:cNvSpPr/>
          <p:nvPr/>
        </p:nvSpPr>
        <p:spPr>
          <a:xfrm>
            <a:off x="9749279" y="2836281"/>
            <a:ext cx="2278893" cy="8711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DADOS VISITANTE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81362DD-A239-F8B1-76B7-A435DB4150CA}"/>
              </a:ext>
            </a:extLst>
          </p:cNvPr>
          <p:cNvSpPr/>
          <p:nvPr/>
        </p:nvSpPr>
        <p:spPr>
          <a:xfrm>
            <a:off x="620324" y="3411934"/>
            <a:ext cx="2169569" cy="2504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EQUIPO LOCAL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EE9A39E-9446-1C6F-901C-660999D62B71}"/>
              </a:ext>
            </a:extLst>
          </p:cNvPr>
          <p:cNvSpPr/>
          <p:nvPr/>
        </p:nvSpPr>
        <p:spPr>
          <a:xfrm>
            <a:off x="3888896" y="3412248"/>
            <a:ext cx="2278893" cy="2504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EQUIPO VISITANTE</a:t>
            </a:r>
          </a:p>
        </p:txBody>
      </p:sp>
      <p:sp>
        <p:nvSpPr>
          <p:cNvPr id="5" name="Rectángulo: esquinas redondeadas 4">
            <a:hlinkClick r:id="rId14" action="ppaction://hlinksldjump"/>
            <a:extLst>
              <a:ext uri="{FF2B5EF4-FFF2-40B4-BE49-F238E27FC236}">
                <a16:creationId xmlns:a16="http://schemas.microsoft.com/office/drawing/2014/main" id="{5D1177C4-25C9-4FAA-4EDE-8E741EB0D7B9}"/>
              </a:ext>
            </a:extLst>
          </p:cNvPr>
          <p:cNvSpPr/>
          <p:nvPr/>
        </p:nvSpPr>
        <p:spPr>
          <a:xfrm>
            <a:off x="7199919" y="5608258"/>
            <a:ext cx="2278894" cy="7098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GANA EQUIPO LOCAL</a:t>
            </a:r>
          </a:p>
          <a:p>
            <a:pPr algn="ctr"/>
            <a:r>
              <a:rPr lang="es-ES" sz="1600" dirty="0"/>
              <a:t>SIGUIENTE PÁGINA</a:t>
            </a:r>
          </a:p>
        </p:txBody>
      </p:sp>
      <p:sp>
        <p:nvSpPr>
          <p:cNvPr id="6" name="Rectángulo: esquinas redondeadas 5">
            <a:hlinkClick r:id="rId15" action="ppaction://hlinksldjump"/>
            <a:extLst>
              <a:ext uri="{FF2B5EF4-FFF2-40B4-BE49-F238E27FC236}">
                <a16:creationId xmlns:a16="http://schemas.microsoft.com/office/drawing/2014/main" id="{74899BAB-6B60-48F5-7F0D-604676844F5E}"/>
              </a:ext>
            </a:extLst>
          </p:cNvPr>
          <p:cNvSpPr/>
          <p:nvPr/>
        </p:nvSpPr>
        <p:spPr>
          <a:xfrm>
            <a:off x="9709394" y="5625258"/>
            <a:ext cx="2482606" cy="7098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GANA EQUIPO VISITANTE</a:t>
            </a:r>
          </a:p>
          <a:p>
            <a:pPr algn="ctr"/>
            <a:r>
              <a:rPr lang="es-ES" sz="1600" dirty="0"/>
              <a:t>SIGUIENTE PÁGINA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1B866E0-B6A0-2AD2-3DC1-454A108D4F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737" y="1042578"/>
            <a:ext cx="1825619" cy="1578842"/>
          </a:xfrm>
          <a:prstGeom prst="rect">
            <a:avLst/>
          </a:prstGeom>
        </p:spPr>
      </p:pic>
      <p:pic>
        <p:nvPicPr>
          <p:cNvPr id="24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102CC46F-559D-53DA-EB4E-AFBF45FB3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446386">
            <a:off x="10809547" y="1606549"/>
            <a:ext cx="823383" cy="823383"/>
          </a:xfrm>
          <a:prstGeom prst="rect">
            <a:avLst/>
          </a:prstGeom>
        </p:spPr>
      </p:pic>
      <p:pic>
        <p:nvPicPr>
          <p:cNvPr id="25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C08C64EC-5307-791C-8935-3204AC46A5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5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77197" y="1482494"/>
            <a:ext cx="859341" cy="85934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6" name="Presentación2">
            <a:hlinkClick r:id="" action="ppaction://media"/>
            <a:extLst>
              <a:ext uri="{FF2B5EF4-FFF2-40B4-BE49-F238E27FC236}">
                <a16:creationId xmlns:a16="http://schemas.microsoft.com/office/drawing/2014/main" id="{BAE27975-DDC2-A334-4C3A-FB39F6CB63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6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235544">
            <a:off x="10533001" y="931327"/>
            <a:ext cx="734057" cy="82338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A6FF415-86EB-6C72-AD59-8DEB5132B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324">
            <a:off x="10081794" y="3959651"/>
            <a:ext cx="1872394" cy="1619294"/>
          </a:xfrm>
          <a:prstGeom prst="rect">
            <a:avLst/>
          </a:prstGeom>
        </p:spPr>
      </p:pic>
      <p:pic>
        <p:nvPicPr>
          <p:cNvPr id="28" name="COLORES">
            <a:hlinkClick r:id="" action="ppaction://media"/>
            <a:extLst>
              <a:ext uri="{FF2B5EF4-FFF2-40B4-BE49-F238E27FC236}">
                <a16:creationId xmlns:a16="http://schemas.microsoft.com/office/drawing/2014/main" id="{E5B6CF97-36BE-302B-6522-396D4744B0D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871282" y="4504479"/>
            <a:ext cx="952669" cy="95266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9" name="COLORES">
            <a:hlinkClick r:id="" action="ppaction://media"/>
            <a:extLst>
              <a:ext uri="{FF2B5EF4-FFF2-40B4-BE49-F238E27FC236}">
                <a16:creationId xmlns:a16="http://schemas.microsoft.com/office/drawing/2014/main" id="{D3A1578E-04A6-E6F6-F5CF-25AA90013F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080125" y="4314487"/>
            <a:ext cx="952669" cy="952669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30" name="COLORES">
            <a:hlinkClick r:id="" action="ppaction://media"/>
            <a:extLst>
              <a:ext uri="{FF2B5EF4-FFF2-40B4-BE49-F238E27FC236}">
                <a16:creationId xmlns:a16="http://schemas.microsoft.com/office/drawing/2014/main" id="{0C199B3A-959B-AFF0-DC81-87D055A668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255982">
            <a:off x="10714179" y="3840215"/>
            <a:ext cx="746996" cy="86482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31" name="elegir jugadores">
            <a:extLst>
              <a:ext uri="{FF2B5EF4-FFF2-40B4-BE49-F238E27FC236}">
                <a16:creationId xmlns:a16="http://schemas.microsoft.com/office/drawing/2014/main" id="{18FA7EB6-8F2F-669C-1F68-3B3007907004}"/>
              </a:ext>
            </a:extLst>
          </p:cNvPr>
          <p:cNvSpPr/>
          <p:nvPr/>
        </p:nvSpPr>
        <p:spPr>
          <a:xfrm>
            <a:off x="2628512" y="3794487"/>
            <a:ext cx="1597316" cy="5650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i="1" dirty="0">
                <a:solidFill>
                  <a:srgbClr val="FF0000"/>
                </a:solidFill>
                <a:latin typeface="Montserrat" panose="00000500000000000000" pitchFamily="50" charset="0"/>
              </a:rPr>
              <a:t>ELEGIR JUGADORES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8AD229B-6190-1E4E-900A-4DB5366D7D26}"/>
              </a:ext>
            </a:extLst>
          </p:cNvPr>
          <p:cNvSpPr txBox="1"/>
          <p:nvPr/>
        </p:nvSpPr>
        <p:spPr>
          <a:xfrm>
            <a:off x="3474908" y="558844"/>
            <a:ext cx="2538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ESCENA 3</a:t>
            </a:r>
          </a:p>
        </p:txBody>
      </p:sp>
      <p:sp>
        <p:nvSpPr>
          <p:cNvPr id="44" name="Marcador de número de diapositiva 43">
            <a:extLst>
              <a:ext uri="{FF2B5EF4-FFF2-40B4-BE49-F238E27FC236}">
                <a16:creationId xmlns:a16="http://schemas.microsoft.com/office/drawing/2014/main" id="{D3635D1D-DE65-A44A-FC04-B119AC11A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8</a:t>
            </a:fld>
            <a:endParaRPr lang="es-ES"/>
          </a:p>
        </p:txBody>
      </p:sp>
      <p:pic>
        <p:nvPicPr>
          <p:cNvPr id="32" name="Imagen 31" descr="Una caricatura de una persona con una raqueta en la mano&#10;&#10;Descripción generada automáticamente con confianza media">
            <a:extLst>
              <a:ext uri="{FF2B5EF4-FFF2-40B4-BE49-F238E27FC236}">
                <a16:creationId xmlns:a16="http://schemas.microsoft.com/office/drawing/2014/main" id="{075F1A5B-341A-155B-B4C8-F36C6B0DDE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7" y="558844"/>
            <a:ext cx="2507923" cy="2795675"/>
          </a:xfrm>
          <a:prstGeom prst="rect">
            <a:avLst/>
          </a:prstGeom>
        </p:spPr>
      </p:pic>
      <p:sp>
        <p:nvSpPr>
          <p:cNvPr id="33" name="Bocadillo nube: nube 32">
            <a:extLst>
              <a:ext uri="{FF2B5EF4-FFF2-40B4-BE49-F238E27FC236}">
                <a16:creationId xmlns:a16="http://schemas.microsoft.com/office/drawing/2014/main" id="{70159B7F-BFD5-6F3E-6B0E-C4872B7A1189}"/>
              </a:ext>
            </a:extLst>
          </p:cNvPr>
          <p:cNvSpPr/>
          <p:nvPr/>
        </p:nvSpPr>
        <p:spPr>
          <a:xfrm>
            <a:off x="2044700" y="749299"/>
            <a:ext cx="1047750" cy="665191"/>
          </a:xfrm>
          <a:prstGeom prst="cloudCallout">
            <a:avLst>
              <a:gd name="adj1" fmla="val -79230"/>
              <a:gd name="adj2" fmla="val -3511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Por Favor dios que entre</a:t>
            </a:r>
          </a:p>
        </p:txBody>
      </p:sp>
      <p:pic>
        <p:nvPicPr>
          <p:cNvPr id="34" name="Otros Deportes">
            <a:hlinkClick r:id="" action="ppaction://media"/>
            <a:extLst>
              <a:ext uri="{FF2B5EF4-FFF2-40B4-BE49-F238E27FC236}">
                <a16:creationId xmlns:a16="http://schemas.microsoft.com/office/drawing/2014/main" id="{FE23866D-D9BB-7F0B-4569-564D8A53F475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7"/>
          <a:srcRect l="32811" t="15202" r="33019" b="15202"/>
          <a:stretch/>
        </p:blipFill>
        <p:spPr>
          <a:xfrm>
            <a:off x="4402903" y="3872822"/>
            <a:ext cx="1690742" cy="2582693"/>
          </a:xfrm>
          <a:prstGeom prst="rect">
            <a:avLst/>
          </a:prstGeom>
        </p:spPr>
      </p:pic>
      <p:pic>
        <p:nvPicPr>
          <p:cNvPr id="35" name="Jugadores VIP">
            <a:hlinkClick r:id="" action="ppaction://media"/>
            <a:extLst>
              <a:ext uri="{FF2B5EF4-FFF2-40B4-BE49-F238E27FC236}">
                <a16:creationId xmlns:a16="http://schemas.microsoft.com/office/drawing/2014/main" id="{42C2A795-2D1A-BC4F-030C-2023B2FF9EE1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18"/>
          <a:srcRect l="32721" t="15202" r="32844" b="15202"/>
          <a:stretch/>
        </p:blipFill>
        <p:spPr>
          <a:xfrm>
            <a:off x="695905" y="3872561"/>
            <a:ext cx="1703833" cy="25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17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3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5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2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5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2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6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video>
              <p:cMediaNode vol="80000">
                <p:cTn id="6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80000">
                <p:cTn id="6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video>
              <p:cMediaNode vol="80000">
                <p:cTn id="7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vide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>
                <p:cTn id="7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  <p:video>
              <p:cMediaNode vol="80000">
                <p:cTn id="7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8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C7681FF-6878-EA25-615D-121BC1FC7781}"/>
              </a:ext>
            </a:extLst>
          </p:cNvPr>
          <p:cNvSpPr/>
          <p:nvPr/>
        </p:nvSpPr>
        <p:spPr>
          <a:xfrm>
            <a:off x="517236" y="341457"/>
            <a:ext cx="3874142" cy="351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Marca gol por la escuadra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E29B698-6069-47BD-9C07-82A2A406A332}"/>
              </a:ext>
            </a:extLst>
          </p:cNvPr>
          <p:cNvGraphicFramePr>
            <a:graphicFrameLocks noGrp="1"/>
          </p:cNvGraphicFramePr>
          <p:nvPr/>
        </p:nvGraphicFramePr>
        <p:xfrm>
          <a:off x="517236" y="3721485"/>
          <a:ext cx="5837383" cy="2230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43">
                  <a:extLst>
                    <a:ext uri="{9D8B030D-6E8A-4147-A177-3AD203B41FA5}">
                      <a16:colId xmlns:a16="http://schemas.microsoft.com/office/drawing/2014/main" val="3348603369"/>
                    </a:ext>
                  </a:extLst>
                </a:gridCol>
                <a:gridCol w="1321156">
                  <a:extLst>
                    <a:ext uri="{9D8B030D-6E8A-4147-A177-3AD203B41FA5}">
                      <a16:colId xmlns:a16="http://schemas.microsoft.com/office/drawing/2014/main" val="2729628849"/>
                    </a:ext>
                  </a:extLst>
                </a:gridCol>
                <a:gridCol w="908296">
                  <a:extLst>
                    <a:ext uri="{9D8B030D-6E8A-4147-A177-3AD203B41FA5}">
                      <a16:colId xmlns:a16="http://schemas.microsoft.com/office/drawing/2014/main" val="3895182015"/>
                    </a:ext>
                  </a:extLst>
                </a:gridCol>
                <a:gridCol w="908296">
                  <a:extLst>
                    <a:ext uri="{9D8B030D-6E8A-4147-A177-3AD203B41FA5}">
                      <a16:colId xmlns:a16="http://schemas.microsoft.com/office/drawing/2014/main" val="66649590"/>
                    </a:ext>
                  </a:extLst>
                </a:gridCol>
                <a:gridCol w="908296">
                  <a:extLst>
                    <a:ext uri="{9D8B030D-6E8A-4147-A177-3AD203B41FA5}">
                      <a16:colId xmlns:a16="http://schemas.microsoft.com/office/drawing/2014/main" val="679018381"/>
                    </a:ext>
                  </a:extLst>
                </a:gridCol>
                <a:gridCol w="908296">
                  <a:extLst>
                    <a:ext uri="{9D8B030D-6E8A-4147-A177-3AD203B41FA5}">
                      <a16:colId xmlns:a16="http://schemas.microsoft.com/office/drawing/2014/main" val="308293879"/>
                    </a:ext>
                  </a:extLst>
                </a:gridCol>
              </a:tblGrid>
              <a:tr h="31865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Puesto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Equipo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Puntos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G/A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G/E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D/G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980460"/>
                  </a:ext>
                </a:extLst>
              </a:tr>
              <a:tr h="31865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Novatos F.C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+6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5137"/>
                  </a:ext>
                </a:extLst>
              </a:tr>
              <a:tr h="3186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Leyenda F.C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+2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299493"/>
                  </a:ext>
                </a:extLst>
              </a:tr>
              <a:tr h="3186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Estrellas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39489"/>
                  </a:ext>
                </a:extLst>
              </a:tr>
              <a:tr h="31865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Senior F.C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93018"/>
                  </a:ext>
                </a:extLst>
              </a:tr>
              <a:tr h="3186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Piratas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2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3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8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43039"/>
                  </a:ext>
                </a:extLst>
              </a:tr>
              <a:tr h="31865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Leones F.C</a:t>
                      </a:r>
                    </a:p>
                  </a:txBody>
                  <a:tcPr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-5</a:t>
                      </a:r>
                    </a:p>
                  </a:txBody>
                  <a:tcPr anchor="ctr">
                    <a:solidFill>
                      <a:srgbClr val="FF8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46915"/>
                  </a:ext>
                </a:extLst>
              </a:tr>
            </a:tbl>
          </a:graphicData>
        </a:graphic>
      </p:graphicFrame>
      <p:sp>
        <p:nvSpPr>
          <p:cNvPr id="5" name="Rectángulo: esquinas redondeadas 4">
            <a:hlinkClick r:id="rId2" action="ppaction://hlinksldjump"/>
            <a:extLst>
              <a:ext uri="{FF2B5EF4-FFF2-40B4-BE49-F238E27FC236}">
                <a16:creationId xmlns:a16="http://schemas.microsoft.com/office/drawing/2014/main" id="{E5FD0DC3-8807-8223-5D6D-9ADED83A6273}"/>
              </a:ext>
            </a:extLst>
          </p:cNvPr>
          <p:cNvSpPr/>
          <p:nvPr/>
        </p:nvSpPr>
        <p:spPr>
          <a:xfrm>
            <a:off x="8820727" y="5458691"/>
            <a:ext cx="2798618" cy="6927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Siguiente Partido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42E939-A604-7948-8C56-B0057FD4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1A4F-BBD0-4363-957A-D42E1ABA9224}" type="slidenum">
              <a:rPr lang="es-ES" smtClean="0"/>
              <a:t>9</a:t>
            </a:fld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284F58F-AAE9-61E8-9EED-CE683520CF6F}"/>
              </a:ext>
            </a:extLst>
          </p:cNvPr>
          <p:cNvSpPr/>
          <p:nvPr/>
        </p:nvSpPr>
        <p:spPr>
          <a:xfrm>
            <a:off x="520192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1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408084E-D567-F7BE-416B-9A2FAA0E7B59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249865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5B9E068-E75E-CA50-8984-E18424C3B1A2}"/>
              </a:ext>
            </a:extLst>
          </p:cNvPr>
          <p:cNvSpPr/>
          <p:nvPr/>
        </p:nvSpPr>
        <p:spPr>
          <a:xfrm>
            <a:off x="1567363" y="6419657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2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534FC04-3DDA-7233-FF94-92A9FD992127}"/>
              </a:ext>
            </a:extLst>
          </p:cNvPr>
          <p:cNvSpPr/>
          <p:nvPr/>
        </p:nvSpPr>
        <p:spPr>
          <a:xfrm>
            <a:off x="2614534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3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961701F-9511-E5C2-EDCC-0E135E9E68D3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3344207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37FE231-A784-B9C8-7689-4981BB9116D2}"/>
              </a:ext>
            </a:extLst>
          </p:cNvPr>
          <p:cNvSpPr/>
          <p:nvPr/>
        </p:nvSpPr>
        <p:spPr>
          <a:xfrm>
            <a:off x="3661705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5C92E52-2FD3-09E2-36D5-6532193766D9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2297036" y="6538912"/>
            <a:ext cx="317498" cy="2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BE13FCFE-7118-2AFF-467B-D13180612DE9}"/>
              </a:ext>
            </a:extLst>
          </p:cNvPr>
          <p:cNvSpPr/>
          <p:nvPr/>
        </p:nvSpPr>
        <p:spPr>
          <a:xfrm>
            <a:off x="4708876" y="6416964"/>
            <a:ext cx="729673" cy="2438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Capítulo 5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B01A2CF-C30E-499C-8B07-2424D6A28D12}"/>
              </a:ext>
            </a:extLst>
          </p:cNvPr>
          <p:cNvCxnSpPr>
            <a:cxnSpLocks/>
          </p:cNvCxnSpPr>
          <p:nvPr/>
        </p:nvCxnSpPr>
        <p:spPr>
          <a:xfrm>
            <a:off x="4391378" y="6538912"/>
            <a:ext cx="3174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B2BC769F-6791-64B7-8D75-8EBD277AD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78" y="6151418"/>
            <a:ext cx="323494" cy="365125"/>
          </a:xfrm>
          <a:prstGeom prst="rect">
            <a:avLst/>
          </a:prstGeom>
        </p:spPr>
      </p:pic>
      <p:pic>
        <p:nvPicPr>
          <p:cNvPr id="17" name="Imagen 16" descr="Círculo&#10;&#10;Descripción generada automáticamente con confianza baja">
            <a:extLst>
              <a:ext uri="{FF2B5EF4-FFF2-40B4-BE49-F238E27FC236}">
                <a16:creationId xmlns:a16="http://schemas.microsoft.com/office/drawing/2014/main" id="{16CB1BA9-F262-7389-A362-C6B22E6DA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99" y="6165851"/>
            <a:ext cx="306417" cy="365125"/>
          </a:xfrm>
          <a:prstGeom prst="rect">
            <a:avLst/>
          </a:prstGeom>
        </p:spPr>
      </p:pic>
      <p:pic>
        <p:nvPicPr>
          <p:cNvPr id="18" name="Imagen 17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24FE442B-FA19-474B-807D-C1DAB2BE2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415" y="1920943"/>
            <a:ext cx="1006238" cy="1537017"/>
          </a:xfrm>
          <a:prstGeom prst="rect">
            <a:avLst/>
          </a:prstGeom>
        </p:spPr>
      </p:pic>
      <p:pic>
        <p:nvPicPr>
          <p:cNvPr id="19" name="Imagen 1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7CCB90E-058A-1CAE-DC09-67ADDC119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899" y="3351722"/>
            <a:ext cx="1006238" cy="1537017"/>
          </a:xfrm>
          <a:prstGeom prst="rect">
            <a:avLst/>
          </a:prstGeom>
        </p:spPr>
      </p:pic>
      <p:pic>
        <p:nvPicPr>
          <p:cNvPr id="20" name="Imagen 1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7B346D5-A144-B2CB-902B-188CCE812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31" y="3396201"/>
            <a:ext cx="1006238" cy="1537017"/>
          </a:xfrm>
          <a:prstGeom prst="rect">
            <a:avLst/>
          </a:prstGeom>
        </p:spPr>
      </p:pic>
      <p:pic>
        <p:nvPicPr>
          <p:cNvPr id="21" name="Imagen 20" descr="Interfaz de usuario gráfica, Aplicación, Escala de tiempo, Teams&#10;&#10;Descripción generada automáticamente">
            <a:extLst>
              <a:ext uri="{FF2B5EF4-FFF2-40B4-BE49-F238E27FC236}">
                <a16:creationId xmlns:a16="http://schemas.microsoft.com/office/drawing/2014/main" id="{AEEEA06A-33A5-9D50-147F-BA93E26F71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145" y="445685"/>
            <a:ext cx="1006238" cy="1537017"/>
          </a:xfrm>
          <a:prstGeom prst="rect">
            <a:avLst/>
          </a:prstGeom>
        </p:spPr>
      </p:pic>
      <p:pic>
        <p:nvPicPr>
          <p:cNvPr id="22" name="Imagen 2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4514EFE-3C2E-7241-03A7-68E309F9B3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54" y="445685"/>
            <a:ext cx="1006238" cy="1537017"/>
          </a:xfrm>
          <a:prstGeom prst="rect">
            <a:avLst/>
          </a:prstGeom>
        </p:spPr>
      </p:pic>
      <p:pic>
        <p:nvPicPr>
          <p:cNvPr id="24" name="Imagen 23" descr="Imagen que contiene verde, persona, sostener, oscuro&#10;&#10;Descripción generada automáticamente">
            <a:extLst>
              <a:ext uri="{FF2B5EF4-FFF2-40B4-BE49-F238E27FC236}">
                <a16:creationId xmlns:a16="http://schemas.microsoft.com/office/drawing/2014/main" id="{67005D70-7297-D243-B4DC-47A854D7E3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5" y="692727"/>
            <a:ext cx="2556533" cy="2897404"/>
          </a:xfrm>
          <a:prstGeom prst="rect">
            <a:avLst/>
          </a:prstGeom>
        </p:spPr>
      </p:pic>
      <p:sp>
        <p:nvSpPr>
          <p:cNvPr id="25" name="Bocadillo: ovalado 24">
            <a:extLst>
              <a:ext uri="{FF2B5EF4-FFF2-40B4-BE49-F238E27FC236}">
                <a16:creationId xmlns:a16="http://schemas.microsoft.com/office/drawing/2014/main" id="{A1A5C08D-09C1-79BD-046F-F3B600AB4F5B}"/>
              </a:ext>
            </a:extLst>
          </p:cNvPr>
          <p:cNvSpPr/>
          <p:nvPr/>
        </p:nvSpPr>
        <p:spPr>
          <a:xfrm>
            <a:off x="305738" y="760395"/>
            <a:ext cx="1190989" cy="702644"/>
          </a:xfrm>
          <a:prstGeom prst="wedgeEllipseCallout">
            <a:avLst>
              <a:gd name="adj1" fmla="val 52662"/>
              <a:gd name="adj2" fmla="val 5359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NOOOO!!!</a:t>
            </a:r>
          </a:p>
        </p:txBody>
      </p:sp>
    </p:spTree>
    <p:extLst>
      <p:ext uri="{BB962C8B-B14F-4D97-AF65-F5344CB8AC3E}">
        <p14:creationId xmlns:p14="http://schemas.microsoft.com/office/powerpoint/2010/main" val="2679112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1119</Words>
  <Application>Microsoft Office PowerPoint</Application>
  <PresentationFormat>Panorámica</PresentationFormat>
  <Paragraphs>520</Paragraphs>
  <Slides>17</Slides>
  <Notes>0</Notes>
  <HiddenSlides>0</HiddenSlides>
  <MMClips>70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Montserrat</vt:lpstr>
      <vt:lpstr>Tema de Office</vt:lpstr>
      <vt:lpstr>Los Novatos que se convirtieron en Leyendas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100</dc:creator>
  <cp:lastModifiedBy>100</cp:lastModifiedBy>
  <cp:revision>9</cp:revision>
  <dcterms:created xsi:type="dcterms:W3CDTF">2024-07-10T10:07:38Z</dcterms:created>
  <dcterms:modified xsi:type="dcterms:W3CDTF">2024-07-12T11:36:13Z</dcterms:modified>
</cp:coreProperties>
</file>